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ink/ink1.xml" ContentType="application/inkml+xml"/>
  <Override PartName="/ppt/notesSlides/notesSlide2.xml" ContentType="application/vnd.openxmlformats-officedocument.presentationml.notesSlide+xml"/>
  <Override PartName="/ppt/ink/ink2.xml" ContentType="application/inkml+xml"/>
  <Override PartName="/ppt/notesSlides/notesSlide3.xml" ContentType="application/vnd.openxmlformats-officedocument.presentationml.notesSlide+xml"/>
  <Override PartName="/ppt/ink/ink3.xml" ContentType="application/inkml+xml"/>
  <Override PartName="/ppt/notesSlides/notesSlide4.xml" ContentType="application/vnd.openxmlformats-officedocument.presentationml.notesSlide+xml"/>
  <Override PartName="/ppt/ink/ink4.xml" ContentType="application/inkml+xml"/>
  <Override PartName="/ppt/notesSlides/notesSlide5.xml" ContentType="application/vnd.openxmlformats-officedocument.presentationml.notesSlide+xml"/>
  <Override PartName="/ppt/ink/ink5.xml" ContentType="application/inkml+xml"/>
  <Override PartName="/ppt/notesSlides/notesSlide6.xml" ContentType="application/vnd.openxmlformats-officedocument.presentationml.notesSlide+xml"/>
  <Override PartName="/ppt/ink/ink6.xml" ContentType="application/inkml+xml"/>
  <Override PartName="/ppt/notesSlides/notesSlide7.xml" ContentType="application/vnd.openxmlformats-officedocument.presentationml.notesSlide+xml"/>
  <Override PartName="/ppt/ink/ink7.xml" ContentType="application/inkml+xml"/>
  <Override PartName="/ppt/notesSlides/notesSlide8.xml" ContentType="application/vnd.openxmlformats-officedocument.presentationml.notesSlide+xml"/>
  <Override PartName="/ppt/ink/ink8.xml" ContentType="application/inkml+xml"/>
  <Override PartName="/ppt/notesSlides/notesSlide9.xml" ContentType="application/vnd.openxmlformats-officedocument.presentationml.notesSlide+xml"/>
  <Override PartName="/ppt/ink/ink9.xml" ContentType="application/inkml+xml"/>
  <Override PartName="/ppt/notesSlides/notesSlide10.xml" ContentType="application/vnd.openxmlformats-officedocument.presentationml.notesSlide+xml"/>
  <Override PartName="/ppt/ink/ink10.xml" ContentType="application/inkml+xml"/>
  <Override PartName="/ppt/notesSlides/notesSlide11.xml" ContentType="application/vnd.openxmlformats-officedocument.presentationml.notesSlide+xml"/>
  <Override PartName="/ppt/ink/ink11.xml" ContentType="application/inkml+xml"/>
  <Override PartName="/ppt/notesSlides/notesSlide12.xml" ContentType="application/vnd.openxmlformats-officedocument.presentationml.notesSlide+xml"/>
  <Override PartName="/ppt/ink/ink12.xml" ContentType="application/inkml+xml"/>
  <Override PartName="/ppt/notesSlides/notesSlide13.xml" ContentType="application/vnd.openxmlformats-officedocument.presentationml.notesSlide+xml"/>
  <Override PartName="/ppt/ink/ink13.xml" ContentType="application/inkml+xml"/>
  <Override PartName="/ppt/notesSlides/notesSlide14.xml" ContentType="application/vnd.openxmlformats-officedocument.presentationml.notesSlide+xml"/>
  <Override PartName="/ppt/ink/ink14.xml" ContentType="application/inkml+xml"/>
  <Override PartName="/ppt/notesSlides/notesSlide15.xml" ContentType="application/vnd.openxmlformats-officedocument.presentationml.notesSlide+xml"/>
  <Override PartName="/ppt/ink/ink15.xml" ContentType="application/inkml+xml"/>
  <Override PartName="/ppt/notesSlides/notesSlide16.xml" ContentType="application/vnd.openxmlformats-officedocument.presentationml.notesSlide+xml"/>
  <Override PartName="/ppt/ink/ink16.xml" ContentType="application/inkml+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ink/ink17.xml" ContentType="application/inkml+xml"/>
  <Override PartName="/ppt/notesSlides/notesSlide26.xml" ContentType="application/vnd.openxmlformats-officedocument.presentationml.notesSlide+xml"/>
  <Override PartName="/ppt/ink/ink18.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08" r:id="rId2"/>
  </p:sldMasterIdLst>
  <p:notesMasterIdLst>
    <p:notesMasterId r:id="rId29"/>
  </p:notesMasterIdLst>
  <p:sldIdLst>
    <p:sldId id="1705" r:id="rId3"/>
    <p:sldId id="1986" r:id="rId4"/>
    <p:sldId id="2057" r:id="rId5"/>
    <p:sldId id="2058" r:id="rId6"/>
    <p:sldId id="2059" r:id="rId7"/>
    <p:sldId id="2060" r:id="rId8"/>
    <p:sldId id="2061" r:id="rId9"/>
    <p:sldId id="2062" r:id="rId10"/>
    <p:sldId id="2063" r:id="rId11"/>
    <p:sldId id="2064" r:id="rId12"/>
    <p:sldId id="2065" r:id="rId13"/>
    <p:sldId id="2066" r:id="rId14"/>
    <p:sldId id="2067" r:id="rId15"/>
    <p:sldId id="2068" r:id="rId16"/>
    <p:sldId id="2069" r:id="rId17"/>
    <p:sldId id="2070" r:id="rId18"/>
    <p:sldId id="2056" r:id="rId19"/>
    <p:sldId id="2071" r:id="rId20"/>
    <p:sldId id="2072" r:id="rId21"/>
    <p:sldId id="2073" r:id="rId22"/>
    <p:sldId id="2074" r:id="rId23"/>
    <p:sldId id="2075" r:id="rId24"/>
    <p:sldId id="2076" r:id="rId25"/>
    <p:sldId id="2077" r:id="rId26"/>
    <p:sldId id="1832" r:id="rId27"/>
    <p:sldId id="2011"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385" userDrawn="1">
          <p15:clr>
            <a:srgbClr val="A4A3A4"/>
          </p15:clr>
        </p15:guide>
        <p15:guide id="2" pos="3817"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ivek" initials="V" lastIdx="1" clrIdx="0">
    <p:extLst>
      <p:ext uri="{19B8F6BF-5375-455C-9EA6-DF929625EA0E}">
        <p15:presenceInfo xmlns:p15="http://schemas.microsoft.com/office/powerpoint/2012/main" xmlns="" userId="Vive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64909"/>
    <a:srgbClr val="41631B"/>
    <a:srgbClr val="5F912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265" autoAdjust="0"/>
    <p:restoredTop sz="94206" autoAdjust="0"/>
  </p:normalViewPr>
  <p:slideViewPr>
    <p:cSldViewPr snapToGrid="0">
      <p:cViewPr varScale="1">
        <p:scale>
          <a:sx n="73" d="100"/>
          <a:sy n="73" d="100"/>
        </p:scale>
        <p:origin x="-858" y="-90"/>
      </p:cViewPr>
      <p:guideLst>
        <p:guide orient="horz" pos="3385"/>
        <p:guide pos="3817"/>
      </p:guideLst>
    </p:cSldViewPr>
  </p:slideViewPr>
  <p:notesTextViewPr>
    <p:cViewPr>
      <p:scale>
        <a:sx n="66" d="100"/>
        <a:sy n="66"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commentAuthors" Target="commentAuthors.xml"/></Relationships>
</file>

<file path=ppt/ink/ink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traceFormat>
        <inkml:channelProperties>
          <inkml:channelProperty channel="X" name="resolution" value="1985.87878" units="1/cm"/>
          <inkml:channelProperty channel="Y" name="resolution" value="3181.26221" units="1/cm"/>
          <inkml:channelProperty channel="F" name="resolution" value="0" units="1/dev"/>
        </inkml:channelProperties>
      </inkml:inkSource>
      <inkml:timestamp xml:id="ts0" timeString="2024-01-15T02:34:36.595"/>
    </inkml:context>
    <inkml:brush xml:id="br0">
      <inkml:brushProperty name="width" value="0.06667" units="cm"/>
      <inkml:brushProperty name="height" value="0.06667" units="cm"/>
      <inkml:brushProperty name="color" value="#FFC000"/>
      <inkml:brushProperty name="fitToCurve" value="1"/>
    </inkml:brush>
  </inkml:definitions>
  <inkml:traceGroup>
    <inkml:annotationXML>
      <emma:emma xmlns:emma="http://www.w3.org/2003/04/emma" version="1.0">
        <emma:interpretation id="{E3EFAF9F-8883-4AEE-B986-99DB9AADEF7F}" emma:medium="tactile" emma:mode="ink">
          <msink:context xmlns:msink="http://schemas.microsoft.com/ink/2010/main" type="inkDrawing"/>
        </emma:interpretation>
      </emma:emma>
    </inkml:annotationXML>
    <inkml:trace contextRef="#ctx0" brushRef="#br0">20 5 296,'0'0'278,"0"0"-35,0 0-29,0 0-16,0 0-34,0 0-18,0 0-21,0 0-14,0 0-15,0 0-51,0 0 34,0 0-13,0 0-11,0 0-11,0 0-7,0 0-9,0 0-6,0 0-4,0 0-2,0 0-5,0 0-5,0 0 4,0 0-6,0 0 1,0 0-3,0 0 2,0 0-6,0 0-27,0 0 33,0 0 1,0 0 6,0 0-10,0 0-6,0 0-3,0 0-1,0 0-2,0 0 5,0 0 5,0 0-3,0 0 4,0 0-1,0 0 1,0 0 0,0 0-2,0 0 7,0 0 0,0 0 7,0 0-2,0 0 2,23-6 1,-23 6-28,0 0 31,0 0-6,0 0-1,0 0-4,0 0 0,0 0-4,0 0 1,0 0 2,0 0-3,0 0 22,0 0-27,-26 6 6,26-6-4,0 0-4,0 0 3,-10 19 0,10-19 1,0 0 2,0 0-3,0 0 3,0 0 0,0 24 0,0-24 2,0 0-5,0 0 8,0 0 3,0 0-2,0 0-1,0 0-1,0 0 1,0 0-3,0 0 1,19-13-2,-19 13 2,0 0-3,0 0 0,0 0 0,7-22 0,-7 22 21,0 0-71,0 0 25,0 0-15,0 0-27,0 0-47,0 0-51,0 0-46,0 0-70,-20 19-183,20-19 57</inkml:trace>
  </inkml:traceGroup>
</inkml:ink>
</file>

<file path=ppt/ink/ink10.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traceFormat>
        <inkml:channelProperties>
          <inkml:channelProperty channel="X" name="resolution" value="1985.87878" units="1/cm"/>
          <inkml:channelProperty channel="Y" name="resolution" value="3181.26221" units="1/cm"/>
          <inkml:channelProperty channel="F" name="resolution" value="0" units="1/dev"/>
        </inkml:channelProperties>
      </inkml:inkSource>
      <inkml:timestamp xml:id="ts0" timeString="2024-01-15T02:34:36.595"/>
    </inkml:context>
    <inkml:brush xml:id="br0">
      <inkml:brushProperty name="width" value="0.06667" units="cm"/>
      <inkml:brushProperty name="height" value="0.06667" units="cm"/>
      <inkml:brushProperty name="color" value="#FFC000"/>
      <inkml:brushProperty name="fitToCurve" value="1"/>
    </inkml:brush>
  </inkml:definitions>
  <inkml:trace contextRef="#ctx0" brushRef="#br0">20 5 296,'0'0'278,"0"0"-35,0 0-29,0 0-16,0 0-34,0 0-18,0 0-21,0 0-14,0 0-15,0 0-51,0 0 34,0 0-13,0 0-11,0 0-11,0 0-7,0 0-9,0 0-6,0 0-4,0 0-2,0 0-5,0 0-5,0 0 4,0 0-6,0 0 1,0 0-3,0 0 2,0 0-6,0 0-27,0 0 33,0 0 1,0 0 6,0 0-10,0 0-6,0 0-3,0 0-1,0 0-2,0 0 5,0 0 5,0 0-3,0 0 4,0 0-1,0 0 1,0 0 0,0 0-2,0 0 7,0 0 0,0 0 7,0 0-2,0 0 2,23-6 1,-23 6-28,0 0 31,0 0-6,0 0-1,0 0-4,0 0 0,0 0-4,0 0 1,0 0 2,0 0-3,0 0 22,0 0-27,-26 6 6,26-6-4,0 0-4,0 0 3,-10 19 0,10-19 1,0 0 2,0 0-3,0 0 3,0 0 0,0 24 0,0-24 2,0 0-5,0 0 8,0 0 3,0 0-2,0 0-1,0 0-1,0 0 1,0 0-3,0 0 1,19-13-2,-19 13 2,0 0-3,0 0 0,0 0 0,7-22 0,-7 22 21,0 0-71,0 0 25,0 0-15,0 0-27,0 0-47,0 0-51,0 0-46,0 0-70,-20 19-183,20-19 57</inkml:trace>
</inkml:ink>
</file>

<file path=ppt/ink/ink1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traceFormat>
        <inkml:channelProperties>
          <inkml:channelProperty channel="X" name="resolution" value="1985.87878" units="1/cm"/>
          <inkml:channelProperty channel="Y" name="resolution" value="3181.26221" units="1/cm"/>
          <inkml:channelProperty channel="F" name="resolution" value="0" units="1/dev"/>
        </inkml:channelProperties>
      </inkml:inkSource>
      <inkml:timestamp xml:id="ts0" timeString="2024-01-15T02:34:36.595"/>
    </inkml:context>
    <inkml:brush xml:id="br0">
      <inkml:brushProperty name="width" value="0.06667" units="cm"/>
      <inkml:brushProperty name="height" value="0.06667" units="cm"/>
      <inkml:brushProperty name="color" value="#FFC000"/>
      <inkml:brushProperty name="fitToCurve" value="1"/>
    </inkml:brush>
  </inkml:definitions>
  <inkml:trace contextRef="#ctx0" brushRef="#br0">20 5 296,'0'0'278,"0"0"-35,0 0-29,0 0-16,0 0-34,0 0-18,0 0-21,0 0-14,0 0-15,0 0-51,0 0 34,0 0-13,0 0-11,0 0-11,0 0-7,0 0-9,0 0-6,0 0-4,0 0-2,0 0-5,0 0-5,0 0 4,0 0-6,0 0 1,0 0-3,0 0 2,0 0-6,0 0-27,0 0 33,0 0 1,0 0 6,0 0-10,0 0-6,0 0-3,0 0-1,0 0-2,0 0 5,0 0 5,0 0-3,0 0 4,0 0-1,0 0 1,0 0 0,0 0-2,0 0 7,0 0 0,0 0 7,0 0-2,0 0 2,23-6 1,-23 6-28,0 0 31,0 0-6,0 0-1,0 0-4,0 0 0,0 0-4,0 0 1,0 0 2,0 0-3,0 0 22,0 0-27,-26 6 6,26-6-4,0 0-4,0 0 3,-10 19 0,10-19 1,0 0 2,0 0-3,0 0 3,0 0 0,0 24 0,0-24 2,0 0-5,0 0 8,0 0 3,0 0-2,0 0-1,0 0-1,0 0 1,0 0-3,0 0 1,19-13-2,-19 13 2,0 0-3,0 0 0,0 0 0,7-22 0,-7 22 21,0 0-71,0 0 25,0 0-15,0 0-27,0 0-47,0 0-51,0 0-46,0 0-70,-20 19-183,20-19 57</inkml:trace>
</inkml:ink>
</file>

<file path=ppt/ink/ink1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traceFormat>
        <inkml:channelProperties>
          <inkml:channelProperty channel="X" name="resolution" value="1985.87878" units="1/cm"/>
          <inkml:channelProperty channel="Y" name="resolution" value="3181.26221" units="1/cm"/>
          <inkml:channelProperty channel="F" name="resolution" value="0" units="1/dev"/>
        </inkml:channelProperties>
      </inkml:inkSource>
      <inkml:timestamp xml:id="ts0" timeString="2024-01-15T02:34:36.595"/>
    </inkml:context>
    <inkml:brush xml:id="br0">
      <inkml:brushProperty name="width" value="0.06667" units="cm"/>
      <inkml:brushProperty name="height" value="0.06667" units="cm"/>
      <inkml:brushProperty name="color" value="#FFC000"/>
      <inkml:brushProperty name="fitToCurve" value="1"/>
    </inkml:brush>
  </inkml:definitions>
  <inkml:trace contextRef="#ctx0" brushRef="#br0">20 5 296,'0'0'278,"0"0"-35,0 0-29,0 0-16,0 0-34,0 0-18,0 0-21,0 0-14,0 0-15,0 0-51,0 0 34,0 0-13,0 0-11,0 0-11,0 0-7,0 0-9,0 0-6,0 0-4,0 0-2,0 0-5,0 0-5,0 0 4,0 0-6,0 0 1,0 0-3,0 0 2,0 0-6,0 0-27,0 0 33,0 0 1,0 0 6,0 0-10,0 0-6,0 0-3,0 0-1,0 0-2,0 0 5,0 0 5,0 0-3,0 0 4,0 0-1,0 0 1,0 0 0,0 0-2,0 0 7,0 0 0,0 0 7,0 0-2,0 0 2,23-6 1,-23 6-28,0 0 31,0 0-6,0 0-1,0 0-4,0 0 0,0 0-4,0 0 1,0 0 2,0 0-3,0 0 22,0 0-27,-26 6 6,26-6-4,0 0-4,0 0 3,-10 19 0,10-19 1,0 0 2,0 0-3,0 0 3,0 0 0,0 24 0,0-24 2,0 0-5,0 0 8,0 0 3,0 0-2,0 0-1,0 0-1,0 0 1,0 0-3,0 0 1,19-13-2,-19 13 2,0 0-3,0 0 0,0 0 0,7-22 0,-7 22 21,0 0-71,0 0 25,0 0-15,0 0-27,0 0-47,0 0-51,0 0-46,0 0-70,-20 19-183,20-19 57</inkml:trace>
</inkml:ink>
</file>

<file path=ppt/ink/ink1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traceFormat>
        <inkml:channelProperties>
          <inkml:channelProperty channel="X" name="resolution" value="1985.87878" units="1/cm"/>
          <inkml:channelProperty channel="Y" name="resolution" value="3181.26221" units="1/cm"/>
          <inkml:channelProperty channel="F" name="resolution" value="0" units="1/dev"/>
        </inkml:channelProperties>
      </inkml:inkSource>
      <inkml:timestamp xml:id="ts0" timeString="2024-01-15T02:34:36.595"/>
    </inkml:context>
    <inkml:brush xml:id="br0">
      <inkml:brushProperty name="width" value="0.06667" units="cm"/>
      <inkml:brushProperty name="height" value="0.06667" units="cm"/>
      <inkml:brushProperty name="color" value="#FFC000"/>
      <inkml:brushProperty name="fitToCurve" value="1"/>
    </inkml:brush>
  </inkml:definitions>
  <inkml:trace contextRef="#ctx0" brushRef="#br0">20 5 296,'0'0'278,"0"0"-35,0 0-29,0 0-16,0 0-34,0 0-18,0 0-21,0 0-14,0 0-15,0 0-51,0 0 34,0 0-13,0 0-11,0 0-11,0 0-7,0 0-9,0 0-6,0 0-4,0 0-2,0 0-5,0 0-5,0 0 4,0 0-6,0 0 1,0 0-3,0 0 2,0 0-6,0 0-27,0 0 33,0 0 1,0 0 6,0 0-10,0 0-6,0 0-3,0 0-1,0 0-2,0 0 5,0 0 5,0 0-3,0 0 4,0 0-1,0 0 1,0 0 0,0 0-2,0 0 7,0 0 0,0 0 7,0 0-2,0 0 2,23-6 1,-23 6-28,0 0 31,0 0-6,0 0-1,0 0-4,0 0 0,0 0-4,0 0 1,0 0 2,0 0-3,0 0 22,0 0-27,-26 6 6,26-6-4,0 0-4,0 0 3,-10 19 0,10-19 1,0 0 2,0 0-3,0 0 3,0 0 0,0 24 0,0-24 2,0 0-5,0 0 8,0 0 3,0 0-2,0 0-1,0 0-1,0 0 1,0 0-3,0 0 1,19-13-2,-19 13 2,0 0-3,0 0 0,0 0 0,7-22 0,-7 22 21,0 0-71,0 0 25,0 0-15,0 0-27,0 0-47,0 0-51,0 0-46,0 0-70,-20 19-183,20-19 57</inkml:trace>
</inkml:ink>
</file>

<file path=ppt/ink/ink1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traceFormat>
        <inkml:channelProperties>
          <inkml:channelProperty channel="X" name="resolution" value="1985.87878" units="1/cm"/>
          <inkml:channelProperty channel="Y" name="resolution" value="3181.26221" units="1/cm"/>
          <inkml:channelProperty channel="F" name="resolution" value="0" units="1/dev"/>
        </inkml:channelProperties>
      </inkml:inkSource>
      <inkml:timestamp xml:id="ts0" timeString="2024-01-15T02:34:36.595"/>
    </inkml:context>
    <inkml:brush xml:id="br0">
      <inkml:brushProperty name="width" value="0.06667" units="cm"/>
      <inkml:brushProperty name="height" value="0.06667" units="cm"/>
      <inkml:brushProperty name="color" value="#FFC000"/>
      <inkml:brushProperty name="fitToCurve" value="1"/>
    </inkml:brush>
  </inkml:definitions>
  <inkml:trace contextRef="#ctx0" brushRef="#br0">20 5 296,'0'0'278,"0"0"-35,0 0-29,0 0-16,0 0-34,0 0-18,0 0-21,0 0-14,0 0-15,0 0-51,0 0 34,0 0-13,0 0-11,0 0-11,0 0-7,0 0-9,0 0-6,0 0-4,0 0-2,0 0-5,0 0-5,0 0 4,0 0-6,0 0 1,0 0-3,0 0 2,0 0-6,0 0-27,0 0 33,0 0 1,0 0 6,0 0-10,0 0-6,0 0-3,0 0-1,0 0-2,0 0 5,0 0 5,0 0-3,0 0 4,0 0-1,0 0 1,0 0 0,0 0-2,0 0 7,0 0 0,0 0 7,0 0-2,0 0 2,23-6 1,-23 6-28,0 0 31,0 0-6,0 0-1,0 0-4,0 0 0,0 0-4,0 0 1,0 0 2,0 0-3,0 0 22,0 0-27,-26 6 6,26-6-4,0 0-4,0 0 3,-10 19 0,10-19 1,0 0 2,0 0-3,0 0 3,0 0 0,0 24 0,0-24 2,0 0-5,0 0 8,0 0 3,0 0-2,0 0-1,0 0-1,0 0 1,0 0-3,0 0 1,19-13-2,-19 13 2,0 0-3,0 0 0,0 0 0,7-22 0,-7 22 21,0 0-71,0 0 25,0 0-15,0 0-27,0 0-47,0 0-51,0 0-46,0 0-70,-20 19-183,20-19 57</inkml:trace>
</inkml:ink>
</file>

<file path=ppt/ink/ink1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traceFormat>
        <inkml:channelProperties>
          <inkml:channelProperty channel="X" name="resolution" value="1985.87878" units="1/cm"/>
          <inkml:channelProperty channel="Y" name="resolution" value="3181.26221" units="1/cm"/>
          <inkml:channelProperty channel="F" name="resolution" value="0" units="1/dev"/>
        </inkml:channelProperties>
      </inkml:inkSource>
      <inkml:timestamp xml:id="ts0" timeString="2024-01-15T02:34:36.595"/>
    </inkml:context>
    <inkml:brush xml:id="br0">
      <inkml:brushProperty name="width" value="0.06667" units="cm"/>
      <inkml:brushProperty name="height" value="0.06667" units="cm"/>
      <inkml:brushProperty name="color" value="#FFC000"/>
      <inkml:brushProperty name="fitToCurve" value="1"/>
    </inkml:brush>
  </inkml:definitions>
  <inkml:trace contextRef="#ctx0" brushRef="#br0">20 5 296,'0'0'278,"0"0"-35,0 0-29,0 0-16,0 0-34,0 0-18,0 0-21,0 0-14,0 0-15,0 0-51,0 0 34,0 0-13,0 0-11,0 0-11,0 0-7,0 0-9,0 0-6,0 0-4,0 0-2,0 0-5,0 0-5,0 0 4,0 0-6,0 0 1,0 0-3,0 0 2,0 0-6,0 0-27,0 0 33,0 0 1,0 0 6,0 0-10,0 0-6,0 0-3,0 0-1,0 0-2,0 0 5,0 0 5,0 0-3,0 0 4,0 0-1,0 0 1,0 0 0,0 0-2,0 0 7,0 0 0,0 0 7,0 0-2,0 0 2,23-6 1,-23 6-28,0 0 31,0 0-6,0 0-1,0 0-4,0 0 0,0 0-4,0 0 1,0 0 2,0 0-3,0 0 22,0 0-27,-26 6 6,26-6-4,0 0-4,0 0 3,-10 19 0,10-19 1,0 0 2,0 0-3,0 0 3,0 0 0,0 24 0,0-24 2,0 0-5,0 0 8,0 0 3,0 0-2,0 0-1,0 0-1,0 0 1,0 0-3,0 0 1,19-13-2,-19 13 2,0 0-3,0 0 0,0 0 0,7-22 0,-7 22 21,0 0-71,0 0 25,0 0-15,0 0-27,0 0-47,0 0-51,0 0-46,0 0-70,-20 19-183,20-19 57</inkml:trace>
</inkml:ink>
</file>

<file path=ppt/ink/ink1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traceFormat>
        <inkml:channelProperties>
          <inkml:channelProperty channel="X" name="resolution" value="1985.87878" units="1/cm"/>
          <inkml:channelProperty channel="Y" name="resolution" value="3181.26221" units="1/cm"/>
          <inkml:channelProperty channel="F" name="resolution" value="0" units="1/dev"/>
        </inkml:channelProperties>
      </inkml:inkSource>
      <inkml:timestamp xml:id="ts0" timeString="2024-01-15T02:34:36.595"/>
    </inkml:context>
    <inkml:brush xml:id="br0">
      <inkml:brushProperty name="width" value="0.06667" units="cm"/>
      <inkml:brushProperty name="height" value="0.06667" units="cm"/>
      <inkml:brushProperty name="color" value="#FFC000"/>
      <inkml:brushProperty name="fitToCurve" value="1"/>
    </inkml:brush>
  </inkml:definitions>
  <inkml:trace contextRef="#ctx0" brushRef="#br0">20 5 296,'0'0'278,"0"0"-35,0 0-29,0 0-16,0 0-34,0 0-18,0 0-21,0 0-14,0 0-15,0 0-51,0 0 34,0 0-13,0 0-11,0 0-11,0 0-7,0 0-9,0 0-6,0 0-4,0 0-2,0 0-5,0 0-5,0 0 4,0 0-6,0 0 1,0 0-3,0 0 2,0 0-6,0 0-27,0 0 33,0 0 1,0 0 6,0 0-10,0 0-6,0 0-3,0 0-1,0 0-2,0 0 5,0 0 5,0 0-3,0 0 4,0 0-1,0 0 1,0 0 0,0 0-2,0 0 7,0 0 0,0 0 7,0 0-2,0 0 2,23-6 1,-23 6-28,0 0 31,0 0-6,0 0-1,0 0-4,0 0 0,0 0-4,0 0 1,0 0 2,0 0-3,0 0 22,0 0-27,-26 6 6,26-6-4,0 0-4,0 0 3,-10 19 0,10-19 1,0 0 2,0 0-3,0 0 3,0 0 0,0 24 0,0-24 2,0 0-5,0 0 8,0 0 3,0 0-2,0 0-1,0 0-1,0 0 1,0 0-3,0 0 1,19-13-2,-19 13 2,0 0-3,0 0 0,0 0 0,7-22 0,-7 22 21,0 0-71,0 0 25,0 0-15,0 0-27,0 0-47,0 0-51,0 0-46,0 0-70,-20 19-183,20-19 57</inkml:trace>
</inkml:ink>
</file>

<file path=ppt/ink/ink17.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traceFormat>
        <inkml:channelProperties>
          <inkml:channelProperty channel="X" name="resolution" value="1985.87878" units="1/cm"/>
          <inkml:channelProperty channel="Y" name="resolution" value="3181.26221" units="1/cm"/>
          <inkml:channelProperty channel="F" name="resolution" value="0" units="1/dev"/>
        </inkml:channelProperties>
      </inkml:inkSource>
      <inkml:timestamp xml:id="ts0" timeString="2024-01-15T02:34:36.595"/>
    </inkml:context>
    <inkml:brush xml:id="br0">
      <inkml:brushProperty name="width" value="0.06667" units="cm"/>
      <inkml:brushProperty name="height" value="0.06667" units="cm"/>
      <inkml:brushProperty name="color" value="#FFC000"/>
      <inkml:brushProperty name="fitToCurve" value="1"/>
    </inkml:brush>
  </inkml:definitions>
  <inkml:trace contextRef="#ctx0" brushRef="#br0">20 5 296,'0'0'278,"0"0"-35,0 0-29,0 0-16,0 0-34,0 0-18,0 0-21,0 0-14,0 0-15,0 0-51,0 0 34,0 0-13,0 0-11,0 0-11,0 0-7,0 0-9,0 0-6,0 0-4,0 0-2,0 0-5,0 0-5,0 0 4,0 0-6,0 0 1,0 0-3,0 0 2,0 0-6,0 0-27,0 0 33,0 0 1,0 0 6,0 0-10,0 0-6,0 0-3,0 0-1,0 0-2,0 0 5,0 0 5,0 0-3,0 0 4,0 0-1,0 0 1,0 0 0,0 0-2,0 0 7,0 0 0,0 0 7,0 0-2,0 0 2,23-6 1,-23 6-28,0 0 31,0 0-6,0 0-1,0 0-4,0 0 0,0 0-4,0 0 1,0 0 2,0 0-3,0 0 22,0 0-27,-26 6 6,26-6-4,0 0-4,0 0 3,-10 19 0,10-19 1,0 0 2,0 0-3,0 0 3,0 0 0,0 24 0,0-24 2,0 0-5,0 0 8,0 0 3,0 0-2,0 0-1,0 0-1,0 0 1,0 0-3,0 0 1,19-13-2,-19 13 2,0 0-3,0 0 0,0 0 0,7-22 0,-7 22 21,0 0-71,0 0 25,0 0-15,0 0-27,0 0-47,0 0-51,0 0-46,0 0-70,-20 19-183,20-19 57</inkml:trace>
</inkml:ink>
</file>

<file path=ppt/ink/ink18.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traceFormat>
        <inkml:channelProperties>
          <inkml:channelProperty channel="X" name="resolution" value="1985.87878" units="1/cm"/>
          <inkml:channelProperty channel="Y" name="resolution" value="3181.26221" units="1/cm"/>
          <inkml:channelProperty channel="F" name="resolution" value="0" units="1/dev"/>
        </inkml:channelProperties>
      </inkml:inkSource>
      <inkml:timestamp xml:id="ts0" timeString="2024-01-15T02:34:36.595"/>
    </inkml:context>
    <inkml:brush xml:id="br0">
      <inkml:brushProperty name="width" value="0.06667" units="cm"/>
      <inkml:brushProperty name="height" value="0.06667" units="cm"/>
      <inkml:brushProperty name="color" value="#FFC000"/>
      <inkml:brushProperty name="fitToCurve" value="1"/>
    </inkml:brush>
  </inkml:definitions>
  <inkml:trace contextRef="#ctx0" brushRef="#br0">20 5 296,'0'0'278,"0"0"-35,0 0-29,0 0-16,0 0-34,0 0-18,0 0-21,0 0-14,0 0-15,0 0-51,0 0 34,0 0-13,0 0-11,0 0-11,0 0-7,0 0-9,0 0-6,0 0-4,0 0-2,0 0-5,0 0-5,0 0 4,0 0-6,0 0 1,0 0-3,0 0 2,0 0-6,0 0-27,0 0 33,0 0 1,0 0 6,0 0-10,0 0-6,0 0-3,0 0-1,0 0-2,0 0 5,0 0 5,0 0-3,0 0 4,0 0-1,0 0 1,0 0 0,0 0-2,0 0 7,0 0 0,0 0 7,0 0-2,0 0 2,23-6 1,-23 6-28,0 0 31,0 0-6,0 0-1,0 0-4,0 0 0,0 0-4,0 0 1,0 0 2,0 0-3,0 0 22,0 0-27,-26 6 6,26-6-4,0 0-4,0 0 3,-10 19 0,10-19 1,0 0 2,0 0-3,0 0 3,0 0 0,0 24 0,0-24 2,0 0-5,0 0 8,0 0 3,0 0-2,0 0-1,0 0-1,0 0 1,0 0-3,0 0 1,19-13-2,-19 13 2,0 0-3,0 0 0,0 0 0,7-22 0,-7 22 21,0 0-71,0 0 25,0 0-15,0 0-27,0 0-47,0 0-51,0 0-46,0 0-70,-20 19-183,20-19 57</inkml:trace>
</inkml:ink>
</file>

<file path=ppt/ink/ink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traceFormat>
        <inkml:channelProperties>
          <inkml:channelProperty channel="X" name="resolution" value="1985.87878" units="1/cm"/>
          <inkml:channelProperty channel="Y" name="resolution" value="3181.26221" units="1/cm"/>
          <inkml:channelProperty channel="F" name="resolution" value="0" units="1/dev"/>
        </inkml:channelProperties>
      </inkml:inkSource>
      <inkml:timestamp xml:id="ts0" timeString="2024-01-15T02:34:36.595"/>
    </inkml:context>
    <inkml:brush xml:id="br0">
      <inkml:brushProperty name="width" value="0.06667" units="cm"/>
      <inkml:brushProperty name="height" value="0.06667" units="cm"/>
      <inkml:brushProperty name="color" value="#FFC000"/>
      <inkml:brushProperty name="fitToCurve" value="1"/>
    </inkml:brush>
  </inkml:definitions>
  <inkml:trace contextRef="#ctx0" brushRef="#br0">20 5 296,'0'0'278,"0"0"-35,0 0-29,0 0-16,0 0-34,0 0-18,0 0-21,0 0-14,0 0-15,0 0-51,0 0 34,0 0-13,0 0-11,0 0-11,0 0-7,0 0-9,0 0-6,0 0-4,0 0-2,0 0-5,0 0-5,0 0 4,0 0-6,0 0 1,0 0-3,0 0 2,0 0-6,0 0-27,0 0 33,0 0 1,0 0 6,0 0-10,0 0-6,0 0-3,0 0-1,0 0-2,0 0 5,0 0 5,0 0-3,0 0 4,0 0-1,0 0 1,0 0 0,0 0-2,0 0 7,0 0 0,0 0 7,0 0-2,0 0 2,23-6 1,-23 6-28,0 0 31,0 0-6,0 0-1,0 0-4,0 0 0,0 0-4,0 0 1,0 0 2,0 0-3,0 0 22,0 0-27,-26 6 6,26-6-4,0 0-4,0 0 3,-10 19 0,10-19 1,0 0 2,0 0-3,0 0 3,0 0 0,0 24 0,0-24 2,0 0-5,0 0 8,0 0 3,0 0-2,0 0-1,0 0-1,0 0 1,0 0-3,0 0 1,19-13-2,-19 13 2,0 0-3,0 0 0,0 0 0,7-22 0,-7 22 21,0 0-71,0 0 25,0 0-15,0 0-27,0 0-47,0 0-51,0 0-46,0 0-70,-20 19-183,20-19 57</inkml:trace>
</inkml:ink>
</file>

<file path=ppt/ink/ink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traceFormat>
        <inkml:channelProperties>
          <inkml:channelProperty channel="X" name="resolution" value="1985.87878" units="1/cm"/>
          <inkml:channelProperty channel="Y" name="resolution" value="3181.26221" units="1/cm"/>
          <inkml:channelProperty channel="F" name="resolution" value="0" units="1/dev"/>
        </inkml:channelProperties>
      </inkml:inkSource>
      <inkml:timestamp xml:id="ts0" timeString="2024-01-15T02:34:36.595"/>
    </inkml:context>
    <inkml:brush xml:id="br0">
      <inkml:brushProperty name="width" value="0.06667" units="cm"/>
      <inkml:brushProperty name="height" value="0.06667" units="cm"/>
      <inkml:brushProperty name="color" value="#FFC000"/>
      <inkml:brushProperty name="fitToCurve" value="1"/>
    </inkml:brush>
  </inkml:definitions>
  <inkml:trace contextRef="#ctx0" brushRef="#br0">20 5 296,'0'0'278,"0"0"-35,0 0-29,0 0-16,0 0-34,0 0-18,0 0-21,0 0-14,0 0-15,0 0-51,0 0 34,0 0-13,0 0-11,0 0-11,0 0-7,0 0-9,0 0-6,0 0-4,0 0-2,0 0-5,0 0-5,0 0 4,0 0-6,0 0 1,0 0-3,0 0 2,0 0-6,0 0-27,0 0 33,0 0 1,0 0 6,0 0-10,0 0-6,0 0-3,0 0-1,0 0-2,0 0 5,0 0 5,0 0-3,0 0 4,0 0-1,0 0 1,0 0 0,0 0-2,0 0 7,0 0 0,0 0 7,0 0-2,0 0 2,23-6 1,-23 6-28,0 0 31,0 0-6,0 0-1,0 0-4,0 0 0,0 0-4,0 0 1,0 0 2,0 0-3,0 0 22,0 0-27,-26 6 6,26-6-4,0 0-4,0 0 3,-10 19 0,10-19 1,0 0 2,0 0-3,0 0 3,0 0 0,0 24 0,0-24 2,0 0-5,0 0 8,0 0 3,0 0-2,0 0-1,0 0-1,0 0 1,0 0-3,0 0 1,19-13-2,-19 13 2,0 0-3,0 0 0,0 0 0,7-22 0,-7 22 21,0 0-71,0 0 25,0 0-15,0 0-27,0 0-47,0 0-51,0 0-46,0 0-70,-20 19-183,20-19 57</inkml:trace>
</inkml:ink>
</file>

<file path=ppt/ink/ink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traceFormat>
        <inkml:channelProperties>
          <inkml:channelProperty channel="X" name="resolution" value="1985.87878" units="1/cm"/>
          <inkml:channelProperty channel="Y" name="resolution" value="3181.26221" units="1/cm"/>
          <inkml:channelProperty channel="F" name="resolution" value="0" units="1/dev"/>
        </inkml:channelProperties>
      </inkml:inkSource>
      <inkml:timestamp xml:id="ts0" timeString="2024-01-15T02:34:36.595"/>
    </inkml:context>
    <inkml:brush xml:id="br0">
      <inkml:brushProperty name="width" value="0.06667" units="cm"/>
      <inkml:brushProperty name="height" value="0.06667" units="cm"/>
      <inkml:brushProperty name="color" value="#FFC000"/>
      <inkml:brushProperty name="fitToCurve" value="1"/>
    </inkml:brush>
  </inkml:definitions>
  <inkml:trace contextRef="#ctx0" brushRef="#br0">20 5 296,'0'0'278,"0"0"-35,0 0-29,0 0-16,0 0-34,0 0-18,0 0-21,0 0-14,0 0-15,0 0-51,0 0 34,0 0-13,0 0-11,0 0-11,0 0-7,0 0-9,0 0-6,0 0-4,0 0-2,0 0-5,0 0-5,0 0 4,0 0-6,0 0 1,0 0-3,0 0 2,0 0-6,0 0-27,0 0 33,0 0 1,0 0 6,0 0-10,0 0-6,0 0-3,0 0-1,0 0-2,0 0 5,0 0 5,0 0-3,0 0 4,0 0-1,0 0 1,0 0 0,0 0-2,0 0 7,0 0 0,0 0 7,0 0-2,0 0 2,23-6 1,-23 6-28,0 0 31,0 0-6,0 0-1,0 0-4,0 0 0,0 0-4,0 0 1,0 0 2,0 0-3,0 0 22,0 0-27,-26 6 6,26-6-4,0 0-4,0 0 3,-10 19 0,10-19 1,0 0 2,0 0-3,0 0 3,0 0 0,0 24 0,0-24 2,0 0-5,0 0 8,0 0 3,0 0-2,0 0-1,0 0-1,0 0 1,0 0-3,0 0 1,19-13-2,-19 13 2,0 0-3,0 0 0,0 0 0,7-22 0,-7 22 21,0 0-71,0 0 25,0 0-15,0 0-27,0 0-47,0 0-51,0 0-46,0 0-70,-20 19-183,20-19 57</inkml:trace>
</inkml:ink>
</file>

<file path=ppt/ink/ink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traceFormat>
        <inkml:channelProperties>
          <inkml:channelProperty channel="X" name="resolution" value="1985.87878" units="1/cm"/>
          <inkml:channelProperty channel="Y" name="resolution" value="3181.26221" units="1/cm"/>
          <inkml:channelProperty channel="F" name="resolution" value="0" units="1/dev"/>
        </inkml:channelProperties>
      </inkml:inkSource>
      <inkml:timestamp xml:id="ts0" timeString="2024-01-15T02:34:36.595"/>
    </inkml:context>
    <inkml:brush xml:id="br0">
      <inkml:brushProperty name="width" value="0.06667" units="cm"/>
      <inkml:brushProperty name="height" value="0.06667" units="cm"/>
      <inkml:brushProperty name="color" value="#FFC000"/>
      <inkml:brushProperty name="fitToCurve" value="1"/>
    </inkml:brush>
  </inkml:definitions>
  <inkml:trace contextRef="#ctx0" brushRef="#br0">20 5 296,'0'0'278,"0"0"-35,0 0-29,0 0-16,0 0-34,0 0-18,0 0-21,0 0-14,0 0-15,0 0-51,0 0 34,0 0-13,0 0-11,0 0-11,0 0-7,0 0-9,0 0-6,0 0-4,0 0-2,0 0-5,0 0-5,0 0 4,0 0-6,0 0 1,0 0-3,0 0 2,0 0-6,0 0-27,0 0 33,0 0 1,0 0 6,0 0-10,0 0-6,0 0-3,0 0-1,0 0-2,0 0 5,0 0 5,0 0-3,0 0 4,0 0-1,0 0 1,0 0 0,0 0-2,0 0 7,0 0 0,0 0 7,0 0-2,0 0 2,23-6 1,-23 6-28,0 0 31,0 0-6,0 0-1,0 0-4,0 0 0,0 0-4,0 0 1,0 0 2,0 0-3,0 0 22,0 0-27,-26 6 6,26-6-4,0 0-4,0 0 3,-10 19 0,10-19 1,0 0 2,0 0-3,0 0 3,0 0 0,0 24 0,0-24 2,0 0-5,0 0 8,0 0 3,0 0-2,0 0-1,0 0-1,0 0 1,0 0-3,0 0 1,19-13-2,-19 13 2,0 0-3,0 0 0,0 0 0,7-22 0,-7 22 21,0 0-71,0 0 25,0 0-15,0 0-27,0 0-47,0 0-51,0 0-46,0 0-70,-20 19-183,20-19 57</inkml:trace>
</inkml:ink>
</file>

<file path=ppt/ink/ink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traceFormat>
        <inkml:channelProperties>
          <inkml:channelProperty channel="X" name="resolution" value="1985.87878" units="1/cm"/>
          <inkml:channelProperty channel="Y" name="resolution" value="3181.26221" units="1/cm"/>
          <inkml:channelProperty channel="F" name="resolution" value="0" units="1/dev"/>
        </inkml:channelProperties>
      </inkml:inkSource>
      <inkml:timestamp xml:id="ts0" timeString="2024-01-15T02:34:36.595"/>
    </inkml:context>
    <inkml:brush xml:id="br0">
      <inkml:brushProperty name="width" value="0.06667" units="cm"/>
      <inkml:brushProperty name="height" value="0.06667" units="cm"/>
      <inkml:brushProperty name="color" value="#FFC000"/>
      <inkml:brushProperty name="fitToCurve" value="1"/>
    </inkml:brush>
  </inkml:definitions>
  <inkml:trace contextRef="#ctx0" brushRef="#br0">20 5 296,'0'0'278,"0"0"-35,0 0-29,0 0-16,0 0-34,0 0-18,0 0-21,0 0-14,0 0-15,0 0-51,0 0 34,0 0-13,0 0-11,0 0-11,0 0-7,0 0-9,0 0-6,0 0-4,0 0-2,0 0-5,0 0-5,0 0 4,0 0-6,0 0 1,0 0-3,0 0 2,0 0-6,0 0-27,0 0 33,0 0 1,0 0 6,0 0-10,0 0-6,0 0-3,0 0-1,0 0-2,0 0 5,0 0 5,0 0-3,0 0 4,0 0-1,0 0 1,0 0 0,0 0-2,0 0 7,0 0 0,0 0 7,0 0-2,0 0 2,23-6 1,-23 6-28,0 0 31,0 0-6,0 0-1,0 0-4,0 0 0,0 0-4,0 0 1,0 0 2,0 0-3,0 0 22,0 0-27,-26 6 6,26-6-4,0 0-4,0 0 3,-10 19 0,10-19 1,0 0 2,0 0-3,0 0 3,0 0 0,0 24 0,0-24 2,0 0-5,0 0 8,0 0 3,0 0-2,0 0-1,0 0-1,0 0 1,0 0-3,0 0 1,19-13-2,-19 13 2,0 0-3,0 0 0,0 0 0,7-22 0,-7 22 21,0 0-71,0 0 25,0 0-15,0 0-27,0 0-47,0 0-51,0 0-46,0 0-70,-20 19-183,20-19 57</inkml:trace>
</inkml:ink>
</file>

<file path=ppt/ink/ink7.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traceFormat>
        <inkml:channelProperties>
          <inkml:channelProperty channel="X" name="resolution" value="1985.87878" units="1/cm"/>
          <inkml:channelProperty channel="Y" name="resolution" value="3181.26221" units="1/cm"/>
          <inkml:channelProperty channel="F" name="resolution" value="0" units="1/dev"/>
        </inkml:channelProperties>
      </inkml:inkSource>
      <inkml:timestamp xml:id="ts0" timeString="2024-01-15T02:34:36.595"/>
    </inkml:context>
    <inkml:brush xml:id="br0">
      <inkml:brushProperty name="width" value="0.06667" units="cm"/>
      <inkml:brushProperty name="height" value="0.06667" units="cm"/>
      <inkml:brushProperty name="color" value="#FFC000"/>
      <inkml:brushProperty name="fitToCurve" value="1"/>
    </inkml:brush>
  </inkml:definitions>
  <inkml:trace contextRef="#ctx0" brushRef="#br0">20 5 296,'0'0'278,"0"0"-35,0 0-29,0 0-16,0 0-34,0 0-18,0 0-21,0 0-14,0 0-15,0 0-51,0 0 34,0 0-13,0 0-11,0 0-11,0 0-7,0 0-9,0 0-6,0 0-4,0 0-2,0 0-5,0 0-5,0 0 4,0 0-6,0 0 1,0 0-3,0 0 2,0 0-6,0 0-27,0 0 33,0 0 1,0 0 6,0 0-10,0 0-6,0 0-3,0 0-1,0 0-2,0 0 5,0 0 5,0 0-3,0 0 4,0 0-1,0 0 1,0 0 0,0 0-2,0 0 7,0 0 0,0 0 7,0 0-2,0 0 2,23-6 1,-23 6-28,0 0 31,0 0-6,0 0-1,0 0-4,0 0 0,0 0-4,0 0 1,0 0 2,0 0-3,0 0 22,0 0-27,-26 6 6,26-6-4,0 0-4,0 0 3,-10 19 0,10-19 1,0 0 2,0 0-3,0 0 3,0 0 0,0 24 0,0-24 2,0 0-5,0 0 8,0 0 3,0 0-2,0 0-1,0 0-1,0 0 1,0 0-3,0 0 1,19-13-2,-19 13 2,0 0-3,0 0 0,0 0 0,7-22 0,-7 22 21,0 0-71,0 0 25,0 0-15,0 0-27,0 0-47,0 0-51,0 0-46,0 0-70,-20 19-183,20-19 57</inkml:trace>
</inkml:ink>
</file>

<file path=ppt/ink/ink8.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traceFormat>
        <inkml:channelProperties>
          <inkml:channelProperty channel="X" name="resolution" value="1985.87878" units="1/cm"/>
          <inkml:channelProperty channel="Y" name="resolution" value="3181.26221" units="1/cm"/>
          <inkml:channelProperty channel="F" name="resolution" value="0" units="1/dev"/>
        </inkml:channelProperties>
      </inkml:inkSource>
      <inkml:timestamp xml:id="ts0" timeString="2024-01-15T02:34:36.595"/>
    </inkml:context>
    <inkml:brush xml:id="br0">
      <inkml:brushProperty name="width" value="0.06667" units="cm"/>
      <inkml:brushProperty name="height" value="0.06667" units="cm"/>
      <inkml:brushProperty name="color" value="#FFC000"/>
      <inkml:brushProperty name="fitToCurve" value="1"/>
    </inkml:brush>
  </inkml:definitions>
  <inkml:trace contextRef="#ctx0" brushRef="#br0">20 5 296,'0'0'278,"0"0"-35,0 0-29,0 0-16,0 0-34,0 0-18,0 0-21,0 0-14,0 0-15,0 0-51,0 0 34,0 0-13,0 0-11,0 0-11,0 0-7,0 0-9,0 0-6,0 0-4,0 0-2,0 0-5,0 0-5,0 0 4,0 0-6,0 0 1,0 0-3,0 0 2,0 0-6,0 0-27,0 0 33,0 0 1,0 0 6,0 0-10,0 0-6,0 0-3,0 0-1,0 0-2,0 0 5,0 0 5,0 0-3,0 0 4,0 0-1,0 0 1,0 0 0,0 0-2,0 0 7,0 0 0,0 0 7,0 0-2,0 0 2,23-6 1,-23 6-28,0 0 31,0 0-6,0 0-1,0 0-4,0 0 0,0 0-4,0 0 1,0 0 2,0 0-3,0 0 22,0 0-27,-26 6 6,26-6-4,0 0-4,0 0 3,-10 19 0,10-19 1,0 0 2,0 0-3,0 0 3,0 0 0,0 24 0,0-24 2,0 0-5,0 0 8,0 0 3,0 0-2,0 0-1,0 0-1,0 0 1,0 0-3,0 0 1,19-13-2,-19 13 2,0 0-3,0 0 0,0 0 0,7-22 0,-7 22 21,0 0-71,0 0 25,0 0-15,0 0-27,0 0-47,0 0-51,0 0-46,0 0-70,-20 19-183,20-19 57</inkml:trace>
</inkml:ink>
</file>

<file path=ppt/ink/ink9.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traceFormat>
        <inkml:channelProperties>
          <inkml:channelProperty channel="X" name="resolution" value="1985.87878" units="1/cm"/>
          <inkml:channelProperty channel="Y" name="resolution" value="3181.26221" units="1/cm"/>
          <inkml:channelProperty channel="F" name="resolution" value="0" units="1/dev"/>
        </inkml:channelProperties>
      </inkml:inkSource>
      <inkml:timestamp xml:id="ts0" timeString="2024-01-15T02:34:36.595"/>
    </inkml:context>
    <inkml:brush xml:id="br0">
      <inkml:brushProperty name="width" value="0.06667" units="cm"/>
      <inkml:brushProperty name="height" value="0.06667" units="cm"/>
      <inkml:brushProperty name="color" value="#FFC000"/>
      <inkml:brushProperty name="fitToCurve" value="1"/>
    </inkml:brush>
  </inkml:definitions>
  <inkml:trace contextRef="#ctx0" brushRef="#br0">20 5 296,'0'0'278,"0"0"-35,0 0-29,0 0-16,0 0-34,0 0-18,0 0-21,0 0-14,0 0-15,0 0-51,0 0 34,0 0-13,0 0-11,0 0-11,0 0-7,0 0-9,0 0-6,0 0-4,0 0-2,0 0-5,0 0-5,0 0 4,0 0-6,0 0 1,0 0-3,0 0 2,0 0-6,0 0-27,0 0 33,0 0 1,0 0 6,0 0-10,0 0-6,0 0-3,0 0-1,0 0-2,0 0 5,0 0 5,0 0-3,0 0 4,0 0-1,0 0 1,0 0 0,0 0-2,0 0 7,0 0 0,0 0 7,0 0-2,0 0 2,23-6 1,-23 6-28,0 0 31,0 0-6,0 0-1,0 0-4,0 0 0,0 0-4,0 0 1,0 0 2,0 0-3,0 0 22,0 0-27,-26 6 6,26-6-4,0 0-4,0 0 3,-10 19 0,10-19 1,0 0 2,0 0-3,0 0 3,0 0 0,0 24 0,0-24 2,0 0-5,0 0 8,0 0 3,0 0-2,0 0-1,0 0-1,0 0 1,0 0-3,0 0 1,19-13-2,-19 13 2,0 0-3,0 0 0,0 0 0,7-22 0,-7 22 21,0 0-71,0 0 25,0 0-15,0 0-27,0 0-47,0 0-51,0 0-46,0 0-70,-20 19-183,20-19 57</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i-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F5BC11-B872-42C7-AFE8-E86DBA27DED8}" type="datetimeFigureOut">
              <a:rPr lang="hi-IN" smtClean="0"/>
              <a:pPr/>
              <a:t>मंगलवार, 28 ज्येष्ट 1946</a:t>
            </a:fld>
            <a:endParaRPr lang="hi-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i-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i-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i-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8871BC-30B9-4B29-AB76-0AB7E4045BDB}" type="slidenum">
              <a:rPr lang="hi-IN" smtClean="0"/>
              <a:pPr/>
              <a:t>‹#›</a:t>
            </a:fld>
            <a:endParaRPr lang="hi-IN"/>
          </a:p>
        </p:txBody>
      </p:sp>
    </p:spTree>
    <p:extLst>
      <p:ext uri="{BB962C8B-B14F-4D97-AF65-F5344CB8AC3E}">
        <p14:creationId xmlns:p14="http://schemas.microsoft.com/office/powerpoint/2010/main" val="14727287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E4711258-9506-46AE-BEA1-FADF82E1BCD7}" type="datetimeFigureOut">
              <a:rPr lang="hi-IN" smtClean="0"/>
              <a:pPr/>
              <a:t>मंगलवार, 28 ज्येष्ट 1946</a:t>
            </a:fld>
            <a:endParaRPr lang="hi-IN"/>
          </a:p>
        </p:txBody>
      </p:sp>
      <p:sp>
        <p:nvSpPr>
          <p:cNvPr id="5" name="Footer Placeholder 4"/>
          <p:cNvSpPr>
            <a:spLocks noGrp="1"/>
          </p:cNvSpPr>
          <p:nvPr>
            <p:ph type="ftr" sz="quarter" idx="11"/>
          </p:nvPr>
        </p:nvSpPr>
        <p:spPr/>
        <p:txBody>
          <a:bodyPr/>
          <a:lstStyle/>
          <a:p>
            <a:endParaRPr lang="hi-IN"/>
          </a:p>
        </p:txBody>
      </p:sp>
      <p:sp>
        <p:nvSpPr>
          <p:cNvPr id="6" name="Slide Number Placeholder 5"/>
          <p:cNvSpPr>
            <a:spLocks noGrp="1"/>
          </p:cNvSpPr>
          <p:nvPr>
            <p:ph type="sldNum" sz="quarter" idx="12"/>
          </p:nvPr>
        </p:nvSpPr>
        <p:spPr/>
        <p:txBody>
          <a:bodyPr/>
          <a:lstStyle/>
          <a:p>
            <a:fld id="{62C3859A-71BE-4B5C-B905-3F6223263F45}" type="slidenum">
              <a:rPr lang="hi-IN" smtClean="0"/>
              <a:pPr/>
              <a:t>‹#›</a:t>
            </a:fld>
            <a:endParaRPr lang="hi-IN"/>
          </a:p>
        </p:txBody>
      </p:sp>
    </p:spTree>
    <p:extLst>
      <p:ext uri="{BB962C8B-B14F-4D97-AF65-F5344CB8AC3E}">
        <p14:creationId xmlns:p14="http://schemas.microsoft.com/office/powerpoint/2010/main" val="3796407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4711258-9506-46AE-BEA1-FADF82E1BCD7}" type="datetimeFigureOut">
              <a:rPr lang="hi-IN" smtClean="0"/>
              <a:pPr/>
              <a:t>मंगलवार, 28 ज्येष्ट 1946</a:t>
            </a:fld>
            <a:endParaRPr lang="hi-IN"/>
          </a:p>
        </p:txBody>
      </p:sp>
      <p:sp>
        <p:nvSpPr>
          <p:cNvPr id="5" name="Footer Placeholder 4"/>
          <p:cNvSpPr>
            <a:spLocks noGrp="1"/>
          </p:cNvSpPr>
          <p:nvPr>
            <p:ph type="ftr" sz="quarter" idx="11"/>
          </p:nvPr>
        </p:nvSpPr>
        <p:spPr/>
        <p:txBody>
          <a:bodyPr/>
          <a:lstStyle/>
          <a:p>
            <a:endParaRPr lang="hi-IN"/>
          </a:p>
        </p:txBody>
      </p:sp>
      <p:sp>
        <p:nvSpPr>
          <p:cNvPr id="6" name="Slide Number Placeholder 5"/>
          <p:cNvSpPr>
            <a:spLocks noGrp="1"/>
          </p:cNvSpPr>
          <p:nvPr>
            <p:ph type="sldNum" sz="quarter" idx="12"/>
          </p:nvPr>
        </p:nvSpPr>
        <p:spPr/>
        <p:txBody>
          <a:bodyPr/>
          <a:lstStyle/>
          <a:p>
            <a:fld id="{62C3859A-71BE-4B5C-B905-3F6223263F45}" type="slidenum">
              <a:rPr lang="hi-IN" smtClean="0"/>
              <a:pPr/>
              <a:t>‹#›</a:t>
            </a:fld>
            <a:endParaRPr lang="hi-IN"/>
          </a:p>
        </p:txBody>
      </p:sp>
    </p:spTree>
    <p:extLst>
      <p:ext uri="{BB962C8B-B14F-4D97-AF65-F5344CB8AC3E}">
        <p14:creationId xmlns:p14="http://schemas.microsoft.com/office/powerpoint/2010/main" val="29704969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4711258-9506-46AE-BEA1-FADF82E1BCD7}" type="datetimeFigureOut">
              <a:rPr lang="hi-IN" smtClean="0"/>
              <a:pPr/>
              <a:t>मंगलवार, 28 ज्येष्ट 1946</a:t>
            </a:fld>
            <a:endParaRPr lang="hi-IN"/>
          </a:p>
        </p:txBody>
      </p:sp>
      <p:sp>
        <p:nvSpPr>
          <p:cNvPr id="5" name="Footer Placeholder 4"/>
          <p:cNvSpPr>
            <a:spLocks noGrp="1"/>
          </p:cNvSpPr>
          <p:nvPr>
            <p:ph type="ftr" sz="quarter" idx="11"/>
          </p:nvPr>
        </p:nvSpPr>
        <p:spPr/>
        <p:txBody>
          <a:bodyPr/>
          <a:lstStyle/>
          <a:p>
            <a:endParaRPr lang="hi-IN"/>
          </a:p>
        </p:txBody>
      </p:sp>
      <p:sp>
        <p:nvSpPr>
          <p:cNvPr id="6" name="Slide Number Placeholder 5"/>
          <p:cNvSpPr>
            <a:spLocks noGrp="1"/>
          </p:cNvSpPr>
          <p:nvPr>
            <p:ph type="sldNum" sz="quarter" idx="12"/>
          </p:nvPr>
        </p:nvSpPr>
        <p:spPr/>
        <p:txBody>
          <a:bodyPr/>
          <a:lstStyle/>
          <a:p>
            <a:fld id="{62C3859A-71BE-4B5C-B905-3F6223263F45}" type="slidenum">
              <a:rPr lang="hi-IN" smtClean="0"/>
              <a:pPr/>
              <a:t>‹#›</a:t>
            </a:fld>
            <a:endParaRPr lang="hi-IN"/>
          </a:p>
        </p:txBody>
      </p:sp>
    </p:spTree>
    <p:extLst>
      <p:ext uri="{BB962C8B-B14F-4D97-AF65-F5344CB8AC3E}">
        <p14:creationId xmlns:p14="http://schemas.microsoft.com/office/powerpoint/2010/main" val="22097440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8"/>
            <a:ext cx="103632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5" name="Footer Placeholder 4"/>
          <p:cNvSpPr>
            <a:spLocks noGrp="1"/>
          </p:cNvSpPr>
          <p:nvPr>
            <p:ph type="ftr" sz="quarter" idx="11"/>
          </p:nvPr>
        </p:nvSpPr>
        <p:spPr/>
        <p:txBody>
          <a:bodyPr/>
          <a:lstStyle/>
          <a:p>
            <a:endParaRPr lang="hi-IN">
              <a:solidFill>
                <a:prstClr val="black">
                  <a:tint val="75000"/>
                </a:prstClr>
              </a:solidFill>
            </a:endParaRPr>
          </a:p>
        </p:txBody>
      </p:sp>
      <p:sp>
        <p:nvSpPr>
          <p:cNvPr id="6" name="Slide Number Placeholder 5"/>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26504062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5" name="Footer Placeholder 4"/>
          <p:cNvSpPr>
            <a:spLocks noGrp="1"/>
          </p:cNvSpPr>
          <p:nvPr>
            <p:ph type="ftr" sz="quarter" idx="11"/>
          </p:nvPr>
        </p:nvSpPr>
        <p:spPr/>
        <p:txBody>
          <a:bodyPr/>
          <a:lstStyle/>
          <a:p>
            <a:endParaRPr lang="hi-IN">
              <a:solidFill>
                <a:prstClr val="black">
                  <a:tint val="75000"/>
                </a:prstClr>
              </a:solidFill>
            </a:endParaRPr>
          </a:p>
        </p:txBody>
      </p:sp>
      <p:sp>
        <p:nvSpPr>
          <p:cNvPr id="6" name="Slide Number Placeholder 5"/>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34756412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13"/>
            <a:ext cx="103632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5" name="Footer Placeholder 4"/>
          <p:cNvSpPr>
            <a:spLocks noGrp="1"/>
          </p:cNvSpPr>
          <p:nvPr>
            <p:ph type="ftr" sz="quarter" idx="11"/>
          </p:nvPr>
        </p:nvSpPr>
        <p:spPr/>
        <p:txBody>
          <a:bodyPr/>
          <a:lstStyle/>
          <a:p>
            <a:endParaRPr lang="hi-IN">
              <a:solidFill>
                <a:prstClr val="black">
                  <a:tint val="75000"/>
                </a:prstClr>
              </a:solidFill>
            </a:endParaRPr>
          </a:p>
        </p:txBody>
      </p:sp>
      <p:sp>
        <p:nvSpPr>
          <p:cNvPr id="6" name="Slide Number Placeholder 5"/>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29183818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12800" y="1600206"/>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8229600" y="1600206"/>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6" name="Footer Placeholder 5"/>
          <p:cNvSpPr>
            <a:spLocks noGrp="1"/>
          </p:cNvSpPr>
          <p:nvPr>
            <p:ph type="ftr" sz="quarter" idx="11"/>
          </p:nvPr>
        </p:nvSpPr>
        <p:spPr/>
        <p:txBody>
          <a:bodyPr/>
          <a:lstStyle/>
          <a:p>
            <a:endParaRPr lang="hi-IN">
              <a:solidFill>
                <a:prstClr val="black">
                  <a:tint val="75000"/>
                </a:prstClr>
              </a:solidFill>
            </a:endParaRPr>
          </a:p>
        </p:txBody>
      </p:sp>
      <p:sp>
        <p:nvSpPr>
          <p:cNvPr id="7" name="Slide Number Placeholder 6"/>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22522340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93376"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76"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8" name="Footer Placeholder 7"/>
          <p:cNvSpPr>
            <a:spLocks noGrp="1"/>
          </p:cNvSpPr>
          <p:nvPr>
            <p:ph type="ftr" sz="quarter" idx="11"/>
          </p:nvPr>
        </p:nvSpPr>
        <p:spPr/>
        <p:txBody>
          <a:bodyPr/>
          <a:lstStyle/>
          <a:p>
            <a:endParaRPr lang="hi-IN">
              <a:solidFill>
                <a:prstClr val="black">
                  <a:tint val="75000"/>
                </a:prstClr>
              </a:solidFill>
            </a:endParaRPr>
          </a:p>
        </p:txBody>
      </p:sp>
      <p:sp>
        <p:nvSpPr>
          <p:cNvPr id="9" name="Slide Number Placeholder 8"/>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21393564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4" name="Footer Placeholder 3"/>
          <p:cNvSpPr>
            <a:spLocks noGrp="1"/>
          </p:cNvSpPr>
          <p:nvPr>
            <p:ph type="ftr" sz="quarter" idx="11"/>
          </p:nvPr>
        </p:nvSpPr>
        <p:spPr/>
        <p:txBody>
          <a:bodyPr/>
          <a:lstStyle/>
          <a:p>
            <a:endParaRPr lang="hi-IN">
              <a:solidFill>
                <a:prstClr val="black">
                  <a:tint val="75000"/>
                </a:prstClr>
              </a:solidFill>
            </a:endParaRPr>
          </a:p>
        </p:txBody>
      </p:sp>
      <p:sp>
        <p:nvSpPr>
          <p:cNvPr id="5" name="Slide Number Placeholder 4"/>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33963283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3" name="Footer Placeholder 2"/>
          <p:cNvSpPr>
            <a:spLocks noGrp="1"/>
          </p:cNvSpPr>
          <p:nvPr>
            <p:ph type="ftr" sz="quarter" idx="11"/>
          </p:nvPr>
        </p:nvSpPr>
        <p:spPr/>
        <p:txBody>
          <a:bodyPr/>
          <a:lstStyle/>
          <a:p>
            <a:endParaRPr lang="hi-IN">
              <a:solidFill>
                <a:prstClr val="black">
                  <a:tint val="75000"/>
                </a:prstClr>
              </a:solidFill>
            </a:endParaRPr>
          </a:p>
        </p:txBody>
      </p:sp>
      <p:sp>
        <p:nvSpPr>
          <p:cNvPr id="4" name="Slide Number Placeholder 3"/>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13518912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4766733" y="27306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6" name="Footer Placeholder 5"/>
          <p:cNvSpPr>
            <a:spLocks noGrp="1"/>
          </p:cNvSpPr>
          <p:nvPr>
            <p:ph type="ftr" sz="quarter" idx="11"/>
          </p:nvPr>
        </p:nvSpPr>
        <p:spPr/>
        <p:txBody>
          <a:bodyPr/>
          <a:lstStyle/>
          <a:p>
            <a:endParaRPr lang="hi-IN">
              <a:solidFill>
                <a:prstClr val="black">
                  <a:tint val="75000"/>
                </a:prstClr>
              </a:solidFill>
            </a:endParaRPr>
          </a:p>
        </p:txBody>
      </p:sp>
      <p:sp>
        <p:nvSpPr>
          <p:cNvPr id="7" name="Slide Number Placeholder 6"/>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1472291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4711258-9506-46AE-BEA1-FADF82E1BCD7}" type="datetimeFigureOut">
              <a:rPr lang="hi-IN" smtClean="0"/>
              <a:pPr/>
              <a:t>मंगलवार, 28 ज्येष्ट 1946</a:t>
            </a:fld>
            <a:endParaRPr lang="hi-IN"/>
          </a:p>
        </p:txBody>
      </p:sp>
      <p:sp>
        <p:nvSpPr>
          <p:cNvPr id="5" name="Footer Placeholder 4"/>
          <p:cNvSpPr>
            <a:spLocks noGrp="1"/>
          </p:cNvSpPr>
          <p:nvPr>
            <p:ph type="ftr" sz="quarter" idx="11"/>
          </p:nvPr>
        </p:nvSpPr>
        <p:spPr/>
        <p:txBody>
          <a:bodyPr/>
          <a:lstStyle/>
          <a:p>
            <a:endParaRPr lang="hi-IN"/>
          </a:p>
        </p:txBody>
      </p:sp>
      <p:sp>
        <p:nvSpPr>
          <p:cNvPr id="6" name="Slide Number Placeholder 5"/>
          <p:cNvSpPr>
            <a:spLocks noGrp="1"/>
          </p:cNvSpPr>
          <p:nvPr>
            <p:ph type="sldNum" sz="quarter" idx="12"/>
          </p:nvPr>
        </p:nvSpPr>
        <p:spPr/>
        <p:txBody>
          <a:bodyPr/>
          <a:lstStyle/>
          <a:p>
            <a:fld id="{62C3859A-71BE-4B5C-B905-3F6223263F45}" type="slidenum">
              <a:rPr lang="hi-IN" smtClean="0"/>
              <a:pPr/>
              <a:t>‹#›</a:t>
            </a:fld>
            <a:endParaRPr lang="hi-IN"/>
          </a:p>
        </p:txBody>
      </p:sp>
    </p:spTree>
    <p:extLst>
      <p:ext uri="{BB962C8B-B14F-4D97-AF65-F5344CB8AC3E}">
        <p14:creationId xmlns:p14="http://schemas.microsoft.com/office/powerpoint/2010/main" val="20350434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6" name="Footer Placeholder 5"/>
          <p:cNvSpPr>
            <a:spLocks noGrp="1"/>
          </p:cNvSpPr>
          <p:nvPr>
            <p:ph type="ftr" sz="quarter" idx="11"/>
          </p:nvPr>
        </p:nvSpPr>
        <p:spPr/>
        <p:txBody>
          <a:bodyPr/>
          <a:lstStyle/>
          <a:p>
            <a:endParaRPr lang="hi-IN">
              <a:solidFill>
                <a:prstClr val="black">
                  <a:tint val="75000"/>
                </a:prstClr>
              </a:solidFill>
            </a:endParaRPr>
          </a:p>
        </p:txBody>
      </p:sp>
      <p:sp>
        <p:nvSpPr>
          <p:cNvPr id="7" name="Slide Number Placeholder 6"/>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888420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5" name="Footer Placeholder 4"/>
          <p:cNvSpPr>
            <a:spLocks noGrp="1"/>
          </p:cNvSpPr>
          <p:nvPr>
            <p:ph type="ftr" sz="quarter" idx="11"/>
          </p:nvPr>
        </p:nvSpPr>
        <p:spPr/>
        <p:txBody>
          <a:bodyPr/>
          <a:lstStyle/>
          <a:p>
            <a:endParaRPr lang="hi-IN">
              <a:solidFill>
                <a:prstClr val="black">
                  <a:tint val="75000"/>
                </a:prstClr>
              </a:solidFill>
            </a:endParaRPr>
          </a:p>
        </p:txBody>
      </p:sp>
      <p:sp>
        <p:nvSpPr>
          <p:cNvPr id="6" name="Slide Number Placeholder 5"/>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23123153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85600" y="274651"/>
            <a:ext cx="36576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12800" y="274651"/>
            <a:ext cx="10769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5" name="Footer Placeholder 4"/>
          <p:cNvSpPr>
            <a:spLocks noGrp="1"/>
          </p:cNvSpPr>
          <p:nvPr>
            <p:ph type="ftr" sz="quarter" idx="11"/>
          </p:nvPr>
        </p:nvSpPr>
        <p:spPr/>
        <p:txBody>
          <a:bodyPr/>
          <a:lstStyle/>
          <a:p>
            <a:endParaRPr lang="hi-IN">
              <a:solidFill>
                <a:prstClr val="black">
                  <a:tint val="75000"/>
                </a:prstClr>
              </a:solidFill>
            </a:endParaRPr>
          </a:p>
        </p:txBody>
      </p:sp>
      <p:sp>
        <p:nvSpPr>
          <p:cNvPr id="6" name="Slide Number Placeholder 5"/>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1497822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711258-9506-46AE-BEA1-FADF82E1BCD7}" type="datetimeFigureOut">
              <a:rPr lang="hi-IN" smtClean="0"/>
              <a:pPr/>
              <a:t>मंगलवार, 28 ज्येष्ट 1946</a:t>
            </a:fld>
            <a:endParaRPr lang="hi-IN"/>
          </a:p>
        </p:txBody>
      </p:sp>
      <p:sp>
        <p:nvSpPr>
          <p:cNvPr id="5" name="Footer Placeholder 4"/>
          <p:cNvSpPr>
            <a:spLocks noGrp="1"/>
          </p:cNvSpPr>
          <p:nvPr>
            <p:ph type="ftr" sz="quarter" idx="11"/>
          </p:nvPr>
        </p:nvSpPr>
        <p:spPr/>
        <p:txBody>
          <a:bodyPr/>
          <a:lstStyle/>
          <a:p>
            <a:endParaRPr lang="hi-IN"/>
          </a:p>
        </p:txBody>
      </p:sp>
      <p:sp>
        <p:nvSpPr>
          <p:cNvPr id="6" name="Slide Number Placeholder 5"/>
          <p:cNvSpPr>
            <a:spLocks noGrp="1"/>
          </p:cNvSpPr>
          <p:nvPr>
            <p:ph type="sldNum" sz="quarter" idx="12"/>
          </p:nvPr>
        </p:nvSpPr>
        <p:spPr/>
        <p:txBody>
          <a:bodyPr/>
          <a:lstStyle/>
          <a:p>
            <a:fld id="{62C3859A-71BE-4B5C-B905-3F6223263F45}" type="slidenum">
              <a:rPr lang="hi-IN" smtClean="0"/>
              <a:pPr/>
              <a:t>‹#›</a:t>
            </a:fld>
            <a:endParaRPr lang="hi-IN"/>
          </a:p>
        </p:txBody>
      </p:sp>
    </p:spTree>
    <p:extLst>
      <p:ext uri="{BB962C8B-B14F-4D97-AF65-F5344CB8AC3E}">
        <p14:creationId xmlns:p14="http://schemas.microsoft.com/office/powerpoint/2010/main" val="3865959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E4711258-9506-46AE-BEA1-FADF82E1BCD7}" type="datetimeFigureOut">
              <a:rPr lang="hi-IN" smtClean="0"/>
              <a:pPr/>
              <a:t>मंगलवार, 28 ज्येष्ट 1946</a:t>
            </a:fld>
            <a:endParaRPr lang="hi-IN"/>
          </a:p>
        </p:txBody>
      </p:sp>
      <p:sp>
        <p:nvSpPr>
          <p:cNvPr id="6" name="Footer Placeholder 5"/>
          <p:cNvSpPr>
            <a:spLocks noGrp="1"/>
          </p:cNvSpPr>
          <p:nvPr>
            <p:ph type="ftr" sz="quarter" idx="11"/>
          </p:nvPr>
        </p:nvSpPr>
        <p:spPr/>
        <p:txBody>
          <a:bodyPr/>
          <a:lstStyle/>
          <a:p>
            <a:endParaRPr lang="hi-IN"/>
          </a:p>
        </p:txBody>
      </p:sp>
      <p:sp>
        <p:nvSpPr>
          <p:cNvPr id="7" name="Slide Number Placeholder 6"/>
          <p:cNvSpPr>
            <a:spLocks noGrp="1"/>
          </p:cNvSpPr>
          <p:nvPr>
            <p:ph type="sldNum" sz="quarter" idx="12"/>
          </p:nvPr>
        </p:nvSpPr>
        <p:spPr/>
        <p:txBody>
          <a:bodyPr/>
          <a:lstStyle/>
          <a:p>
            <a:fld id="{62C3859A-71BE-4B5C-B905-3F6223263F45}" type="slidenum">
              <a:rPr lang="hi-IN" smtClean="0"/>
              <a:pPr/>
              <a:t>‹#›</a:t>
            </a:fld>
            <a:endParaRPr lang="hi-IN"/>
          </a:p>
        </p:txBody>
      </p:sp>
    </p:spTree>
    <p:extLst>
      <p:ext uri="{BB962C8B-B14F-4D97-AF65-F5344CB8AC3E}">
        <p14:creationId xmlns:p14="http://schemas.microsoft.com/office/powerpoint/2010/main" val="291999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E4711258-9506-46AE-BEA1-FADF82E1BCD7}" type="datetimeFigureOut">
              <a:rPr lang="hi-IN" smtClean="0"/>
              <a:pPr/>
              <a:t>मंगलवार, 28 ज्येष्ट 1946</a:t>
            </a:fld>
            <a:endParaRPr lang="hi-IN"/>
          </a:p>
        </p:txBody>
      </p:sp>
      <p:sp>
        <p:nvSpPr>
          <p:cNvPr id="8" name="Footer Placeholder 7"/>
          <p:cNvSpPr>
            <a:spLocks noGrp="1"/>
          </p:cNvSpPr>
          <p:nvPr>
            <p:ph type="ftr" sz="quarter" idx="11"/>
          </p:nvPr>
        </p:nvSpPr>
        <p:spPr/>
        <p:txBody>
          <a:bodyPr/>
          <a:lstStyle/>
          <a:p>
            <a:endParaRPr lang="hi-IN"/>
          </a:p>
        </p:txBody>
      </p:sp>
      <p:sp>
        <p:nvSpPr>
          <p:cNvPr id="9" name="Slide Number Placeholder 8"/>
          <p:cNvSpPr>
            <a:spLocks noGrp="1"/>
          </p:cNvSpPr>
          <p:nvPr>
            <p:ph type="sldNum" sz="quarter" idx="12"/>
          </p:nvPr>
        </p:nvSpPr>
        <p:spPr/>
        <p:txBody>
          <a:bodyPr/>
          <a:lstStyle/>
          <a:p>
            <a:fld id="{62C3859A-71BE-4B5C-B905-3F6223263F45}" type="slidenum">
              <a:rPr lang="hi-IN" smtClean="0"/>
              <a:pPr/>
              <a:t>‹#›</a:t>
            </a:fld>
            <a:endParaRPr lang="hi-IN"/>
          </a:p>
        </p:txBody>
      </p:sp>
    </p:spTree>
    <p:extLst>
      <p:ext uri="{BB962C8B-B14F-4D97-AF65-F5344CB8AC3E}">
        <p14:creationId xmlns:p14="http://schemas.microsoft.com/office/powerpoint/2010/main" val="10099135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E4711258-9506-46AE-BEA1-FADF82E1BCD7}" type="datetimeFigureOut">
              <a:rPr lang="hi-IN" smtClean="0"/>
              <a:pPr/>
              <a:t>मंगलवार, 28 ज्येष्ट 1946</a:t>
            </a:fld>
            <a:endParaRPr lang="hi-IN"/>
          </a:p>
        </p:txBody>
      </p:sp>
      <p:sp>
        <p:nvSpPr>
          <p:cNvPr id="4" name="Footer Placeholder 3"/>
          <p:cNvSpPr>
            <a:spLocks noGrp="1"/>
          </p:cNvSpPr>
          <p:nvPr>
            <p:ph type="ftr" sz="quarter" idx="11"/>
          </p:nvPr>
        </p:nvSpPr>
        <p:spPr/>
        <p:txBody>
          <a:bodyPr/>
          <a:lstStyle/>
          <a:p>
            <a:endParaRPr lang="hi-IN"/>
          </a:p>
        </p:txBody>
      </p:sp>
      <p:sp>
        <p:nvSpPr>
          <p:cNvPr id="5" name="Slide Number Placeholder 4"/>
          <p:cNvSpPr>
            <a:spLocks noGrp="1"/>
          </p:cNvSpPr>
          <p:nvPr>
            <p:ph type="sldNum" sz="quarter" idx="12"/>
          </p:nvPr>
        </p:nvSpPr>
        <p:spPr/>
        <p:txBody>
          <a:bodyPr/>
          <a:lstStyle/>
          <a:p>
            <a:fld id="{62C3859A-71BE-4B5C-B905-3F6223263F45}" type="slidenum">
              <a:rPr lang="hi-IN" smtClean="0"/>
              <a:pPr/>
              <a:t>‹#›</a:t>
            </a:fld>
            <a:endParaRPr lang="hi-IN"/>
          </a:p>
        </p:txBody>
      </p:sp>
    </p:spTree>
    <p:extLst>
      <p:ext uri="{BB962C8B-B14F-4D97-AF65-F5344CB8AC3E}">
        <p14:creationId xmlns:p14="http://schemas.microsoft.com/office/powerpoint/2010/main" val="316100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711258-9506-46AE-BEA1-FADF82E1BCD7}" type="datetimeFigureOut">
              <a:rPr lang="hi-IN" smtClean="0"/>
              <a:pPr/>
              <a:t>मंगलवार, 28 ज्येष्ट 1946</a:t>
            </a:fld>
            <a:endParaRPr lang="hi-IN"/>
          </a:p>
        </p:txBody>
      </p:sp>
      <p:sp>
        <p:nvSpPr>
          <p:cNvPr id="3" name="Footer Placeholder 2"/>
          <p:cNvSpPr>
            <a:spLocks noGrp="1"/>
          </p:cNvSpPr>
          <p:nvPr>
            <p:ph type="ftr" sz="quarter" idx="11"/>
          </p:nvPr>
        </p:nvSpPr>
        <p:spPr/>
        <p:txBody>
          <a:bodyPr/>
          <a:lstStyle/>
          <a:p>
            <a:endParaRPr lang="hi-IN"/>
          </a:p>
        </p:txBody>
      </p:sp>
      <p:sp>
        <p:nvSpPr>
          <p:cNvPr id="4" name="Slide Number Placeholder 3"/>
          <p:cNvSpPr>
            <a:spLocks noGrp="1"/>
          </p:cNvSpPr>
          <p:nvPr>
            <p:ph type="sldNum" sz="quarter" idx="12"/>
          </p:nvPr>
        </p:nvSpPr>
        <p:spPr/>
        <p:txBody>
          <a:bodyPr/>
          <a:lstStyle/>
          <a:p>
            <a:fld id="{62C3859A-71BE-4B5C-B905-3F6223263F45}" type="slidenum">
              <a:rPr lang="hi-IN" smtClean="0"/>
              <a:pPr/>
              <a:t>‹#›</a:t>
            </a:fld>
            <a:endParaRPr lang="hi-IN"/>
          </a:p>
        </p:txBody>
      </p:sp>
    </p:spTree>
    <p:extLst>
      <p:ext uri="{BB962C8B-B14F-4D97-AF65-F5344CB8AC3E}">
        <p14:creationId xmlns:p14="http://schemas.microsoft.com/office/powerpoint/2010/main" val="1427572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711258-9506-46AE-BEA1-FADF82E1BCD7}" type="datetimeFigureOut">
              <a:rPr lang="hi-IN" smtClean="0"/>
              <a:pPr/>
              <a:t>मंगलवार, 28 ज्येष्ट 1946</a:t>
            </a:fld>
            <a:endParaRPr lang="hi-IN"/>
          </a:p>
        </p:txBody>
      </p:sp>
      <p:sp>
        <p:nvSpPr>
          <p:cNvPr id="6" name="Footer Placeholder 5"/>
          <p:cNvSpPr>
            <a:spLocks noGrp="1"/>
          </p:cNvSpPr>
          <p:nvPr>
            <p:ph type="ftr" sz="quarter" idx="11"/>
          </p:nvPr>
        </p:nvSpPr>
        <p:spPr/>
        <p:txBody>
          <a:bodyPr/>
          <a:lstStyle/>
          <a:p>
            <a:endParaRPr lang="hi-IN"/>
          </a:p>
        </p:txBody>
      </p:sp>
      <p:sp>
        <p:nvSpPr>
          <p:cNvPr id="7" name="Slide Number Placeholder 6"/>
          <p:cNvSpPr>
            <a:spLocks noGrp="1"/>
          </p:cNvSpPr>
          <p:nvPr>
            <p:ph type="sldNum" sz="quarter" idx="12"/>
          </p:nvPr>
        </p:nvSpPr>
        <p:spPr/>
        <p:txBody>
          <a:bodyPr/>
          <a:lstStyle/>
          <a:p>
            <a:fld id="{62C3859A-71BE-4B5C-B905-3F6223263F45}" type="slidenum">
              <a:rPr lang="hi-IN" smtClean="0"/>
              <a:pPr/>
              <a:t>‹#›</a:t>
            </a:fld>
            <a:endParaRPr lang="hi-IN"/>
          </a:p>
        </p:txBody>
      </p:sp>
    </p:spTree>
    <p:extLst>
      <p:ext uri="{BB962C8B-B14F-4D97-AF65-F5344CB8AC3E}">
        <p14:creationId xmlns:p14="http://schemas.microsoft.com/office/powerpoint/2010/main" val="28578092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711258-9506-46AE-BEA1-FADF82E1BCD7}" type="datetimeFigureOut">
              <a:rPr lang="hi-IN" smtClean="0"/>
              <a:pPr/>
              <a:t>मंगलवार, 28 ज्येष्ट 1946</a:t>
            </a:fld>
            <a:endParaRPr lang="hi-IN"/>
          </a:p>
        </p:txBody>
      </p:sp>
      <p:sp>
        <p:nvSpPr>
          <p:cNvPr id="6" name="Footer Placeholder 5"/>
          <p:cNvSpPr>
            <a:spLocks noGrp="1"/>
          </p:cNvSpPr>
          <p:nvPr>
            <p:ph type="ftr" sz="quarter" idx="11"/>
          </p:nvPr>
        </p:nvSpPr>
        <p:spPr/>
        <p:txBody>
          <a:bodyPr/>
          <a:lstStyle/>
          <a:p>
            <a:endParaRPr lang="hi-IN"/>
          </a:p>
        </p:txBody>
      </p:sp>
      <p:sp>
        <p:nvSpPr>
          <p:cNvPr id="7" name="Slide Number Placeholder 6"/>
          <p:cNvSpPr>
            <a:spLocks noGrp="1"/>
          </p:cNvSpPr>
          <p:nvPr>
            <p:ph type="sldNum" sz="quarter" idx="12"/>
          </p:nvPr>
        </p:nvSpPr>
        <p:spPr/>
        <p:txBody>
          <a:bodyPr/>
          <a:lstStyle/>
          <a:p>
            <a:fld id="{62C3859A-71BE-4B5C-B905-3F6223263F45}" type="slidenum">
              <a:rPr lang="hi-IN" smtClean="0"/>
              <a:pPr/>
              <a:t>‹#›</a:t>
            </a:fld>
            <a:endParaRPr lang="hi-IN"/>
          </a:p>
        </p:txBody>
      </p:sp>
    </p:spTree>
    <p:extLst>
      <p:ext uri="{BB962C8B-B14F-4D97-AF65-F5344CB8AC3E}">
        <p14:creationId xmlns:p14="http://schemas.microsoft.com/office/powerpoint/2010/main" val="1378869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711258-9506-46AE-BEA1-FADF82E1BCD7}" type="datetimeFigureOut">
              <a:rPr lang="hi-IN" smtClean="0"/>
              <a:pPr/>
              <a:t>मंगलवार, 28 ज्येष्ट 1946</a:t>
            </a:fld>
            <a:endParaRPr lang="hi-IN"/>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i-IN"/>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C3859A-71BE-4B5C-B905-3F6223263F45}" type="slidenum">
              <a:rPr lang="hi-IN" smtClean="0"/>
              <a:pPr/>
              <a:t>‹#›</a:t>
            </a:fld>
            <a:endParaRPr lang="hi-IN"/>
          </a:p>
        </p:txBody>
      </p:sp>
    </p:spTree>
    <p:extLst>
      <p:ext uri="{BB962C8B-B14F-4D97-AF65-F5344CB8AC3E}">
        <p14:creationId xmlns:p14="http://schemas.microsoft.com/office/powerpoint/2010/main" val="414940121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609600" y="635636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711258-9506-46AE-BEA1-FADF82E1BCD7}" type="datetimeFigureOut">
              <a:rPr lang="hi-IN" smtClean="0">
                <a:solidFill>
                  <a:prstClr val="black">
                    <a:tint val="75000"/>
                  </a:prstClr>
                </a:solidFill>
              </a:rPr>
              <a:pPr/>
              <a:t>मंगलवार, 28 ज्येष्ट 1946</a:t>
            </a:fld>
            <a:endParaRPr lang="hi-IN">
              <a:solidFill>
                <a:prstClr val="black">
                  <a:tint val="75000"/>
                </a:prstClr>
              </a:solidFill>
            </a:endParaRPr>
          </a:p>
        </p:txBody>
      </p:sp>
      <p:sp>
        <p:nvSpPr>
          <p:cNvPr id="5" name="Footer Placeholder 4"/>
          <p:cNvSpPr>
            <a:spLocks noGrp="1"/>
          </p:cNvSpPr>
          <p:nvPr>
            <p:ph type="ftr" sz="quarter" idx="3"/>
          </p:nvPr>
        </p:nvSpPr>
        <p:spPr>
          <a:xfrm>
            <a:off x="4165600" y="635636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i-IN">
              <a:solidFill>
                <a:prstClr val="black">
                  <a:tint val="75000"/>
                </a:prstClr>
              </a:solidFill>
            </a:endParaRPr>
          </a:p>
        </p:txBody>
      </p:sp>
      <p:sp>
        <p:nvSpPr>
          <p:cNvPr id="6" name="Slide Number Placeholder 5"/>
          <p:cNvSpPr>
            <a:spLocks noGrp="1"/>
          </p:cNvSpPr>
          <p:nvPr>
            <p:ph type="sldNum" sz="quarter" idx="4"/>
          </p:nvPr>
        </p:nvSpPr>
        <p:spPr>
          <a:xfrm>
            <a:off x="8737600" y="635636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2051536212"/>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hdphoto" Target="../media/hdphoto1.wdp"/><Relationship Id="rId18" Type="http://schemas.openxmlformats.org/officeDocument/2006/relationships/image" Target="../media/image2.png"/><Relationship Id="rId3" Type="http://schemas.openxmlformats.org/officeDocument/2006/relationships/hyperlink" Target="http://www.aparchitexamwarriors.com/" TargetMode="External"/><Relationship Id="rId7" Type="http://schemas.openxmlformats.org/officeDocument/2006/relationships/image" Target="../media/image1.png"/><Relationship Id="rId17" Type="http://schemas.openxmlformats.org/officeDocument/2006/relationships/image" Target="../media/image7.e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www.instagram.com/aparchitexamwarriors/" TargetMode="External"/><Relationship Id="rId5" Type="http://schemas.openxmlformats.org/officeDocument/2006/relationships/hyperlink" Target="https://m.facebook.com/story.php?story_fbid=114372970613721&amp;substory_index=0&amp;id=103828281668190" TargetMode="External"/><Relationship Id="rId19" Type="http://schemas.openxmlformats.org/officeDocument/2006/relationships/image" Target="../media/image3.jpg"/><Relationship Id="rId4" Type="http://schemas.openxmlformats.org/officeDocument/2006/relationships/hyperlink" Target="https://t.me/joinchat/AAAAAE8dn2HB6sDtwXmGFg" TargetMode="External"/><Relationship Id="rId9" Type="http://schemas.openxmlformats.org/officeDocument/2006/relationships/customXml" Target="../ink/ink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17" Type="http://schemas.openxmlformats.org/officeDocument/2006/relationships/image" Target="../media/image7.emf"/><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customXml" Target="../ink/ink10.xml"/><Relationship Id="rId4" Type="http://schemas.microsoft.com/office/2007/relationships/hdphoto" Target="../media/hdphoto1.wdp"/></Relationships>
</file>

<file path=ppt/slides/_rels/slide11.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hyperlink" Target="http://www.aparchitexamwarriors.com/" TargetMode="External"/><Relationship Id="rId7" Type="http://schemas.openxmlformats.org/officeDocument/2006/relationships/image" Target="../media/image1.png"/><Relationship Id="rId17" Type="http://schemas.openxmlformats.org/officeDocument/2006/relationships/image" Target="../media/image7.emf"/><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www.instagram.com/aparchitexamwarriors/" TargetMode="External"/><Relationship Id="rId5" Type="http://schemas.openxmlformats.org/officeDocument/2006/relationships/hyperlink" Target="https://m.facebook.com/story.php?story_fbid=114372970613721&amp;substory_index=0&amp;id=103828281668190" TargetMode="External"/><Relationship Id="rId4" Type="http://schemas.openxmlformats.org/officeDocument/2006/relationships/hyperlink" Target="https://t.me/joinchat/AAAAAE8dn2HB6sDtwXmGFg" TargetMode="External"/><Relationship Id="rId9" Type="http://schemas.openxmlformats.org/officeDocument/2006/relationships/customXml" Target="../ink/ink11.xml"/></Relationships>
</file>

<file path=ppt/slides/_rels/slide12.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hyperlink" Target="http://www.aparchitexamwarriors.com/" TargetMode="External"/><Relationship Id="rId7" Type="http://schemas.openxmlformats.org/officeDocument/2006/relationships/image" Target="../media/image1.png"/><Relationship Id="rId17" Type="http://schemas.openxmlformats.org/officeDocument/2006/relationships/image" Target="../media/image7.emf"/><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s://www.instagram.com/aparchitexamwarriors/" TargetMode="External"/><Relationship Id="rId5" Type="http://schemas.openxmlformats.org/officeDocument/2006/relationships/hyperlink" Target="https://m.facebook.com/story.php?story_fbid=114372970613721&amp;substory_index=0&amp;id=103828281668190" TargetMode="External"/><Relationship Id="rId4" Type="http://schemas.openxmlformats.org/officeDocument/2006/relationships/hyperlink" Target="https://t.me/joinchat/AAAAAE8dn2HB6sDtwXmGFg" TargetMode="External"/><Relationship Id="rId9" Type="http://schemas.openxmlformats.org/officeDocument/2006/relationships/customXml" Target="../ink/ink12.xml"/></Relationships>
</file>

<file path=ppt/slides/_rels/slide13.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hyperlink" Target="http://www.aparchitexamwarriors.com/" TargetMode="External"/><Relationship Id="rId7" Type="http://schemas.openxmlformats.org/officeDocument/2006/relationships/image" Target="../media/image1.png"/><Relationship Id="rId17" Type="http://schemas.openxmlformats.org/officeDocument/2006/relationships/image" Target="../media/image7.emf"/><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s://www.instagram.com/aparchitexamwarriors/" TargetMode="External"/><Relationship Id="rId5" Type="http://schemas.openxmlformats.org/officeDocument/2006/relationships/hyperlink" Target="https://m.facebook.com/story.php?story_fbid=114372970613721&amp;substory_index=0&amp;id=103828281668190" TargetMode="External"/><Relationship Id="rId4" Type="http://schemas.openxmlformats.org/officeDocument/2006/relationships/hyperlink" Target="https://t.me/joinchat/AAAAAE8dn2HB6sDtwXmGFg" TargetMode="External"/><Relationship Id="rId9" Type="http://schemas.openxmlformats.org/officeDocument/2006/relationships/customXml" Target="../ink/ink13.xml"/></Relationships>
</file>

<file path=ppt/slides/_rels/slide14.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hyperlink" Target="http://www.aparchitexamwarriors.com/" TargetMode="External"/><Relationship Id="rId7" Type="http://schemas.openxmlformats.org/officeDocument/2006/relationships/image" Target="../media/image1.png"/><Relationship Id="rId17" Type="http://schemas.openxmlformats.org/officeDocument/2006/relationships/image" Target="../media/image7.emf"/><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www.instagram.com/aparchitexamwarriors/" TargetMode="External"/><Relationship Id="rId5" Type="http://schemas.openxmlformats.org/officeDocument/2006/relationships/hyperlink" Target="https://m.facebook.com/story.php?story_fbid=114372970613721&amp;substory_index=0&amp;id=103828281668190" TargetMode="External"/><Relationship Id="rId4" Type="http://schemas.openxmlformats.org/officeDocument/2006/relationships/hyperlink" Target="https://t.me/joinchat/AAAAAE8dn2HB6sDtwXmGFg" TargetMode="External"/><Relationship Id="rId9" Type="http://schemas.openxmlformats.org/officeDocument/2006/relationships/customXml" Target="../ink/ink14.xml"/></Relationships>
</file>

<file path=ppt/slides/_rels/slide15.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hyperlink" Target="http://www.aparchitexamwarriors.com/" TargetMode="External"/><Relationship Id="rId7" Type="http://schemas.openxmlformats.org/officeDocument/2006/relationships/image" Target="../media/image1.png"/><Relationship Id="rId17" Type="http://schemas.openxmlformats.org/officeDocument/2006/relationships/image" Target="../media/image7.emf"/><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s://www.instagram.com/aparchitexamwarriors/" TargetMode="External"/><Relationship Id="rId5" Type="http://schemas.openxmlformats.org/officeDocument/2006/relationships/hyperlink" Target="https://m.facebook.com/story.php?story_fbid=114372970613721&amp;substory_index=0&amp;id=103828281668190" TargetMode="External"/><Relationship Id="rId4" Type="http://schemas.openxmlformats.org/officeDocument/2006/relationships/hyperlink" Target="https://t.me/joinchat/AAAAAE8dn2HB6sDtwXmGFg" TargetMode="External"/><Relationship Id="rId9" Type="http://schemas.openxmlformats.org/officeDocument/2006/relationships/customXml" Target="../ink/ink15.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17" Type="http://schemas.openxmlformats.org/officeDocument/2006/relationships/image" Target="../media/image7.emf"/><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customXml" Target="../ink/ink16.xml"/><Relationship Id="rId4" Type="http://schemas.microsoft.com/office/2007/relationships/hdphoto" Target="../media/hdphoto1.wdp"/></Relationships>
</file>

<file path=ppt/slides/_rels/slide17.xml.rels><?xml version="1.0" encoding="UTF-8" standalone="yes"?>
<Relationships xmlns="http://schemas.openxmlformats.org/package/2006/relationships"><Relationship Id="rId8" Type="http://schemas.microsoft.com/office/2007/relationships/hdphoto" Target="../media/hdphoto2.wdp"/><Relationship Id="rId3" Type="http://schemas.openxmlformats.org/officeDocument/2006/relationships/hyperlink" Target="http://www.aparchitexamwarriors.com/" TargetMode="External"/><Relationship Id="rId7"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12.xml"/><Relationship Id="rId6" Type="http://schemas.openxmlformats.org/officeDocument/2006/relationships/hyperlink" Target="https://www.instagram.com/aparchitexamwarriors/" TargetMode="External"/><Relationship Id="rId5" Type="http://schemas.openxmlformats.org/officeDocument/2006/relationships/hyperlink" Target="https://m.facebook.com/story.php?story_fbid=114372970613721&amp;substory_index=0&amp;id=103828281668190" TargetMode="External"/><Relationship Id="rId4" Type="http://schemas.openxmlformats.org/officeDocument/2006/relationships/hyperlink" Target="https://t.me/joinchat/AAAAAE8dn2HB6sDtwXmGFg" TargetMode="External"/></Relationships>
</file>

<file path=ppt/slides/_rels/slide18.xml.rels><?xml version="1.0" encoding="UTF-8" standalone="yes"?>
<Relationships xmlns="http://schemas.openxmlformats.org/package/2006/relationships"><Relationship Id="rId8" Type="http://schemas.microsoft.com/office/2007/relationships/hdphoto" Target="../media/hdphoto2.wdp"/><Relationship Id="rId3" Type="http://schemas.openxmlformats.org/officeDocument/2006/relationships/hyperlink" Target="http://www.aparchitexamwarriors.com/" TargetMode="External"/><Relationship Id="rId7"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12.xml"/><Relationship Id="rId6" Type="http://schemas.openxmlformats.org/officeDocument/2006/relationships/hyperlink" Target="https://www.instagram.com/aparchitexamwarriors/" TargetMode="External"/><Relationship Id="rId5" Type="http://schemas.openxmlformats.org/officeDocument/2006/relationships/hyperlink" Target="https://m.facebook.com/story.php?story_fbid=114372970613721&amp;substory_index=0&amp;id=103828281668190" TargetMode="External"/><Relationship Id="rId4" Type="http://schemas.openxmlformats.org/officeDocument/2006/relationships/hyperlink" Target="https://t.me/joinchat/AAAAAE8dn2HB6sDtwXmGFg" TargetMode="External"/></Relationships>
</file>

<file path=ppt/slides/_rels/slide19.xml.rels><?xml version="1.0" encoding="UTF-8" standalone="yes"?>
<Relationships xmlns="http://schemas.openxmlformats.org/package/2006/relationships"><Relationship Id="rId8" Type="http://schemas.microsoft.com/office/2007/relationships/hdphoto" Target="../media/hdphoto2.wdp"/><Relationship Id="rId3" Type="http://schemas.openxmlformats.org/officeDocument/2006/relationships/hyperlink" Target="http://www.aparchitexamwarriors.com/" TargetMode="External"/><Relationship Id="rId7"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12.xml"/><Relationship Id="rId6" Type="http://schemas.openxmlformats.org/officeDocument/2006/relationships/hyperlink" Target="https://www.instagram.com/aparchitexamwarriors/" TargetMode="External"/><Relationship Id="rId5" Type="http://schemas.openxmlformats.org/officeDocument/2006/relationships/hyperlink" Target="https://m.facebook.com/story.php?story_fbid=114372970613721&amp;substory_index=0&amp;id=103828281668190" TargetMode="External"/><Relationship Id="rId4" Type="http://schemas.openxmlformats.org/officeDocument/2006/relationships/hyperlink" Target="https://t.me/joinchat/AAAAAE8dn2HB6sDtwXmGFg" TargetMode="External"/></Relationships>
</file>

<file path=ppt/slides/_rels/slide2.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hyperlink" Target="http://www.aparchitexamwarriors.com/" TargetMode="External"/><Relationship Id="rId7" Type="http://schemas.openxmlformats.org/officeDocument/2006/relationships/image" Target="../media/image1.png"/><Relationship Id="rId17" Type="http://schemas.openxmlformats.org/officeDocument/2006/relationships/image" Target="../media/image7.emf"/><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hyperlink" Target="https://www.instagram.com/aparchitexamwarriors/" TargetMode="External"/><Relationship Id="rId5" Type="http://schemas.openxmlformats.org/officeDocument/2006/relationships/hyperlink" Target="https://m.facebook.com/story.php?story_fbid=114372970613721&amp;substory_index=0&amp;id=103828281668190" TargetMode="External"/><Relationship Id="rId4" Type="http://schemas.openxmlformats.org/officeDocument/2006/relationships/hyperlink" Target="https://t.me/joinchat/AAAAAE8dn2HB6sDtwXmGFg" TargetMode="External"/><Relationship Id="rId9" Type="http://schemas.openxmlformats.org/officeDocument/2006/relationships/customXml" Target="../ink/ink2.xml"/></Relationships>
</file>

<file path=ppt/slides/_rels/slide20.xml.rels><?xml version="1.0" encoding="UTF-8" standalone="yes"?>
<Relationships xmlns="http://schemas.openxmlformats.org/package/2006/relationships"><Relationship Id="rId8" Type="http://schemas.microsoft.com/office/2007/relationships/hdphoto" Target="../media/hdphoto2.wdp"/><Relationship Id="rId3" Type="http://schemas.openxmlformats.org/officeDocument/2006/relationships/hyperlink" Target="http://www.aparchitexamwarriors.com/" TargetMode="External"/><Relationship Id="rId7"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12.xml"/><Relationship Id="rId6" Type="http://schemas.openxmlformats.org/officeDocument/2006/relationships/hyperlink" Target="https://www.instagram.com/aparchitexamwarriors/" TargetMode="External"/><Relationship Id="rId5" Type="http://schemas.openxmlformats.org/officeDocument/2006/relationships/hyperlink" Target="https://m.facebook.com/story.php?story_fbid=114372970613721&amp;substory_index=0&amp;id=103828281668190" TargetMode="External"/><Relationship Id="rId4" Type="http://schemas.openxmlformats.org/officeDocument/2006/relationships/hyperlink" Target="https://t.me/joinchat/AAAAAE8dn2HB6sDtwXmGFg" TargetMode="External"/></Relationships>
</file>

<file path=ppt/slides/_rels/slide21.xml.rels><?xml version="1.0" encoding="UTF-8" standalone="yes"?>
<Relationships xmlns="http://schemas.openxmlformats.org/package/2006/relationships"><Relationship Id="rId8" Type="http://schemas.microsoft.com/office/2007/relationships/hdphoto" Target="../media/hdphoto2.wdp"/><Relationship Id="rId3" Type="http://schemas.openxmlformats.org/officeDocument/2006/relationships/hyperlink" Target="http://www.aparchitexamwarriors.com/" TargetMode="External"/><Relationship Id="rId7"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12.xml"/><Relationship Id="rId6" Type="http://schemas.openxmlformats.org/officeDocument/2006/relationships/hyperlink" Target="https://www.instagram.com/aparchitexamwarriors/" TargetMode="External"/><Relationship Id="rId5" Type="http://schemas.openxmlformats.org/officeDocument/2006/relationships/hyperlink" Target="https://m.facebook.com/story.php?story_fbid=114372970613721&amp;substory_index=0&amp;id=103828281668190" TargetMode="External"/><Relationship Id="rId4" Type="http://schemas.openxmlformats.org/officeDocument/2006/relationships/hyperlink" Target="https://t.me/joinchat/AAAAAE8dn2HB6sDtwXmGFg" TargetMode="External"/></Relationships>
</file>

<file path=ppt/slides/_rels/slide22.xml.rels><?xml version="1.0" encoding="UTF-8" standalone="yes"?>
<Relationships xmlns="http://schemas.openxmlformats.org/package/2006/relationships"><Relationship Id="rId8" Type="http://schemas.microsoft.com/office/2007/relationships/hdphoto" Target="../media/hdphoto2.wdp"/><Relationship Id="rId3" Type="http://schemas.openxmlformats.org/officeDocument/2006/relationships/hyperlink" Target="http://www.aparchitexamwarriors.com/" TargetMode="External"/><Relationship Id="rId7"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12.xml"/><Relationship Id="rId6" Type="http://schemas.openxmlformats.org/officeDocument/2006/relationships/hyperlink" Target="https://www.instagram.com/aparchitexamwarriors/" TargetMode="External"/><Relationship Id="rId5" Type="http://schemas.openxmlformats.org/officeDocument/2006/relationships/hyperlink" Target="https://m.facebook.com/story.php?story_fbid=114372970613721&amp;substory_index=0&amp;id=103828281668190" TargetMode="External"/><Relationship Id="rId4" Type="http://schemas.openxmlformats.org/officeDocument/2006/relationships/hyperlink" Target="https://t.me/joinchat/AAAAAE8dn2HB6sDtwXmGFg" TargetMode="External"/></Relationships>
</file>

<file path=ppt/slides/_rels/slide23.xml.rels><?xml version="1.0" encoding="UTF-8" standalone="yes"?>
<Relationships xmlns="http://schemas.openxmlformats.org/package/2006/relationships"><Relationship Id="rId8" Type="http://schemas.microsoft.com/office/2007/relationships/hdphoto" Target="../media/hdphoto2.wdp"/><Relationship Id="rId3" Type="http://schemas.openxmlformats.org/officeDocument/2006/relationships/hyperlink" Target="http://www.aparchitexamwarriors.com/" TargetMode="External"/><Relationship Id="rId7"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12.xml"/><Relationship Id="rId6" Type="http://schemas.openxmlformats.org/officeDocument/2006/relationships/hyperlink" Target="https://www.instagram.com/aparchitexamwarriors/" TargetMode="External"/><Relationship Id="rId5" Type="http://schemas.openxmlformats.org/officeDocument/2006/relationships/hyperlink" Target="https://m.facebook.com/story.php?story_fbid=114372970613721&amp;substory_index=0&amp;id=103828281668190" TargetMode="External"/><Relationship Id="rId4" Type="http://schemas.openxmlformats.org/officeDocument/2006/relationships/hyperlink" Target="https://t.me/joinchat/AAAAAE8dn2HB6sDtwXmGFg" TargetMode="External"/></Relationships>
</file>

<file path=ppt/slides/_rels/slide24.xml.rels><?xml version="1.0" encoding="UTF-8" standalone="yes"?>
<Relationships xmlns="http://schemas.openxmlformats.org/package/2006/relationships"><Relationship Id="rId8" Type="http://schemas.microsoft.com/office/2007/relationships/hdphoto" Target="../media/hdphoto2.wdp"/><Relationship Id="rId3" Type="http://schemas.openxmlformats.org/officeDocument/2006/relationships/hyperlink" Target="http://www.aparchitexamwarriors.com/" TargetMode="External"/><Relationship Id="rId7"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12.xml"/><Relationship Id="rId6" Type="http://schemas.openxmlformats.org/officeDocument/2006/relationships/hyperlink" Target="https://www.instagram.com/aparchitexamwarriors/" TargetMode="External"/><Relationship Id="rId5" Type="http://schemas.openxmlformats.org/officeDocument/2006/relationships/hyperlink" Target="https://m.facebook.com/story.php?story_fbid=114372970613721&amp;substory_index=0&amp;id=103828281668190" TargetMode="External"/><Relationship Id="rId4" Type="http://schemas.openxmlformats.org/officeDocument/2006/relationships/hyperlink" Target="https://t.me/joinchat/AAAAAE8dn2HB6sDtwXmGFg" TargetMode="External"/></Relationships>
</file>

<file path=ppt/slides/_rels/slide25.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hyperlink" Target="http://www.aparchitexamwarriors.com/" TargetMode="External"/><Relationship Id="rId7" Type="http://schemas.openxmlformats.org/officeDocument/2006/relationships/image" Target="../media/image1.png"/><Relationship Id="rId17" Type="http://schemas.openxmlformats.org/officeDocument/2006/relationships/image" Target="../media/image7.emf"/><Relationship Id="rId2" Type="http://schemas.openxmlformats.org/officeDocument/2006/relationships/notesSlide" Target="../notesSlides/notesSlide25.xml"/><Relationship Id="rId1" Type="http://schemas.openxmlformats.org/officeDocument/2006/relationships/slideLayout" Target="../slideLayouts/slideLayout1.xml"/><Relationship Id="rId6" Type="http://schemas.openxmlformats.org/officeDocument/2006/relationships/hyperlink" Target="https://www.instagram.com/aparchitexamwarriors/" TargetMode="External"/><Relationship Id="rId5" Type="http://schemas.openxmlformats.org/officeDocument/2006/relationships/hyperlink" Target="https://m.facebook.com/story.php?story_fbid=114372970613721&amp;substory_index=0&amp;id=103828281668190" TargetMode="External"/><Relationship Id="rId4" Type="http://schemas.openxmlformats.org/officeDocument/2006/relationships/hyperlink" Target="https://t.me/joinchat/AAAAAE8dn2HB6sDtwXmGFg" TargetMode="External"/><Relationship Id="rId9" Type="http://schemas.openxmlformats.org/officeDocument/2006/relationships/customXml" Target="../ink/ink17.xml"/></Relationships>
</file>

<file path=ppt/slides/_rels/slide26.xml.rels><?xml version="1.0" encoding="UTF-8" standalone="yes"?>
<Relationships xmlns="http://schemas.openxmlformats.org/package/2006/relationships"><Relationship Id="rId8" Type="http://schemas.microsoft.com/office/2007/relationships/hdphoto" Target="../media/hdphoto1.wdp"/><Relationship Id="rId18" Type="http://schemas.openxmlformats.org/officeDocument/2006/relationships/hyperlink" Target="mailto:https://youtube.com/@AparchitExamWarriors?si=pLlc1S6brRqQP068" TargetMode="External"/><Relationship Id="rId3" Type="http://schemas.openxmlformats.org/officeDocument/2006/relationships/hyperlink" Target="http://www.aparchitexamwarriors.com/" TargetMode="External"/><Relationship Id="rId7" Type="http://schemas.openxmlformats.org/officeDocument/2006/relationships/image" Target="../media/image1.png"/><Relationship Id="rId17" Type="http://schemas.openxmlformats.org/officeDocument/2006/relationships/image" Target="../media/image7.emf"/><Relationship Id="rId2" Type="http://schemas.openxmlformats.org/officeDocument/2006/relationships/notesSlide" Target="../notesSlides/notesSlide26.xml"/><Relationship Id="rId20" Type="http://schemas.openxmlformats.org/officeDocument/2006/relationships/hyperlink" Target="https://aparchitexamwarriors.com/currentaffairs/daily-current-affairs-pdf" TargetMode="External"/><Relationship Id="rId1" Type="http://schemas.openxmlformats.org/officeDocument/2006/relationships/slideLayout" Target="../slideLayouts/slideLayout1.xml"/><Relationship Id="rId6" Type="http://schemas.openxmlformats.org/officeDocument/2006/relationships/hyperlink" Target="https://www.instagram.com/aparchitexamwarriors/" TargetMode="External"/><Relationship Id="rId5" Type="http://schemas.openxmlformats.org/officeDocument/2006/relationships/hyperlink" Target="https://m.facebook.com/story.php?story_fbid=114372970613721&amp;substory_index=0&amp;id=103828281668190" TargetMode="External"/><Relationship Id="rId19" Type="http://schemas.openxmlformats.org/officeDocument/2006/relationships/hyperlink" Target="mailto:https://t.me/Aparchit_Super_CA_Pdfs" TargetMode="External"/><Relationship Id="rId4" Type="http://schemas.openxmlformats.org/officeDocument/2006/relationships/hyperlink" Target="https://t.me/joinchat/AAAAAE8dn2HB6sDtwXmGFg" TargetMode="External"/><Relationship Id="rId9" Type="http://schemas.openxmlformats.org/officeDocument/2006/relationships/customXml" Target="../ink/ink18.xml"/></Relationships>
</file>

<file path=ppt/slides/_rels/slide3.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hyperlink" Target="http://www.aparchitexamwarriors.com/" TargetMode="External"/><Relationship Id="rId7" Type="http://schemas.openxmlformats.org/officeDocument/2006/relationships/image" Target="../media/image1.png"/><Relationship Id="rId17" Type="http://schemas.openxmlformats.org/officeDocument/2006/relationships/image" Target="../media/image7.emf"/><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www.instagram.com/aparchitexamwarriors/" TargetMode="External"/><Relationship Id="rId5" Type="http://schemas.openxmlformats.org/officeDocument/2006/relationships/hyperlink" Target="https://m.facebook.com/story.php?story_fbid=114372970613721&amp;substory_index=0&amp;id=103828281668190" TargetMode="External"/><Relationship Id="rId4" Type="http://schemas.openxmlformats.org/officeDocument/2006/relationships/hyperlink" Target="https://t.me/joinchat/AAAAAE8dn2HB6sDtwXmGFg" TargetMode="External"/><Relationship Id="rId9" Type="http://schemas.openxmlformats.org/officeDocument/2006/relationships/customXml" Target="../ink/ink3.xml"/></Relationships>
</file>

<file path=ppt/slides/_rels/slide4.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hyperlink" Target="http://www.aparchitexamwarriors.com/" TargetMode="External"/><Relationship Id="rId7" Type="http://schemas.openxmlformats.org/officeDocument/2006/relationships/image" Target="../media/image1.png"/><Relationship Id="rId17" Type="http://schemas.openxmlformats.org/officeDocument/2006/relationships/image" Target="../media/image7.emf"/><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hyperlink" Target="https://www.instagram.com/aparchitexamwarriors/" TargetMode="External"/><Relationship Id="rId5" Type="http://schemas.openxmlformats.org/officeDocument/2006/relationships/hyperlink" Target="https://m.facebook.com/story.php?story_fbid=114372970613721&amp;substory_index=0&amp;id=103828281668190" TargetMode="External"/><Relationship Id="rId4" Type="http://schemas.openxmlformats.org/officeDocument/2006/relationships/hyperlink" Target="https://t.me/joinchat/AAAAAE8dn2HB6sDtwXmGFg" TargetMode="External"/><Relationship Id="rId9" Type="http://schemas.openxmlformats.org/officeDocument/2006/relationships/customXml" Target="../ink/ink4.xml"/></Relationships>
</file>

<file path=ppt/slides/_rels/slide5.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hyperlink" Target="http://www.aparchitexamwarriors.com/" TargetMode="External"/><Relationship Id="rId7" Type="http://schemas.openxmlformats.org/officeDocument/2006/relationships/image" Target="../media/image1.png"/><Relationship Id="rId17" Type="http://schemas.openxmlformats.org/officeDocument/2006/relationships/image" Target="../media/image7.emf"/><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www.instagram.com/aparchitexamwarriors/" TargetMode="External"/><Relationship Id="rId5" Type="http://schemas.openxmlformats.org/officeDocument/2006/relationships/hyperlink" Target="https://m.facebook.com/story.php?story_fbid=114372970613721&amp;substory_index=0&amp;id=103828281668190" TargetMode="External"/><Relationship Id="rId4" Type="http://schemas.openxmlformats.org/officeDocument/2006/relationships/hyperlink" Target="https://t.me/joinchat/AAAAAE8dn2HB6sDtwXmGFg" TargetMode="External"/><Relationship Id="rId9" Type="http://schemas.openxmlformats.org/officeDocument/2006/relationships/customXml" Target="../ink/ink5.xml"/></Relationships>
</file>

<file path=ppt/slides/_rels/slide6.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hyperlink" Target="http://www.aparchitexamwarriors.com/" TargetMode="External"/><Relationship Id="rId7" Type="http://schemas.openxmlformats.org/officeDocument/2006/relationships/image" Target="../media/image1.png"/><Relationship Id="rId17" Type="http://schemas.openxmlformats.org/officeDocument/2006/relationships/image" Target="../media/image7.emf"/><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www.instagram.com/aparchitexamwarriors/" TargetMode="External"/><Relationship Id="rId5" Type="http://schemas.openxmlformats.org/officeDocument/2006/relationships/hyperlink" Target="https://m.facebook.com/story.php?story_fbid=114372970613721&amp;substory_index=0&amp;id=103828281668190" TargetMode="External"/><Relationship Id="rId4" Type="http://schemas.openxmlformats.org/officeDocument/2006/relationships/hyperlink" Target="https://t.me/joinchat/AAAAAE8dn2HB6sDtwXmGFg" TargetMode="External"/><Relationship Id="rId9" Type="http://schemas.openxmlformats.org/officeDocument/2006/relationships/customXml" Target="../ink/ink6.xml"/></Relationships>
</file>

<file path=ppt/slides/_rels/slide7.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hyperlink" Target="http://www.aparchitexamwarriors.com/" TargetMode="External"/><Relationship Id="rId7" Type="http://schemas.openxmlformats.org/officeDocument/2006/relationships/image" Target="../media/image1.png"/><Relationship Id="rId17" Type="http://schemas.openxmlformats.org/officeDocument/2006/relationships/image" Target="../media/image7.emf"/><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www.instagram.com/aparchitexamwarriors/" TargetMode="External"/><Relationship Id="rId5" Type="http://schemas.openxmlformats.org/officeDocument/2006/relationships/hyperlink" Target="https://m.facebook.com/story.php?story_fbid=114372970613721&amp;substory_index=0&amp;id=103828281668190" TargetMode="External"/><Relationship Id="rId4" Type="http://schemas.openxmlformats.org/officeDocument/2006/relationships/hyperlink" Target="https://t.me/joinchat/AAAAAE8dn2HB6sDtwXmGFg" TargetMode="External"/><Relationship Id="rId9" Type="http://schemas.openxmlformats.org/officeDocument/2006/relationships/customXml" Target="../ink/ink7.xml"/></Relationships>
</file>

<file path=ppt/slides/_rels/slide8.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hyperlink" Target="http://www.aparchitexamwarriors.com/" TargetMode="External"/><Relationship Id="rId7" Type="http://schemas.openxmlformats.org/officeDocument/2006/relationships/image" Target="../media/image1.png"/><Relationship Id="rId17" Type="http://schemas.openxmlformats.org/officeDocument/2006/relationships/image" Target="../media/image7.emf"/><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www.instagram.com/aparchitexamwarriors/" TargetMode="External"/><Relationship Id="rId5" Type="http://schemas.openxmlformats.org/officeDocument/2006/relationships/hyperlink" Target="https://m.facebook.com/story.php?story_fbid=114372970613721&amp;substory_index=0&amp;id=103828281668190" TargetMode="External"/><Relationship Id="rId4" Type="http://schemas.openxmlformats.org/officeDocument/2006/relationships/hyperlink" Target="https://t.me/joinchat/AAAAAE8dn2HB6sDtwXmGFg" TargetMode="External"/><Relationship Id="rId9" Type="http://schemas.openxmlformats.org/officeDocument/2006/relationships/customXml" Target="../ink/ink8.xml"/></Relationships>
</file>

<file path=ppt/slides/_rels/slide9.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hyperlink" Target="http://www.aparchitexamwarriors.com/" TargetMode="External"/><Relationship Id="rId7" Type="http://schemas.openxmlformats.org/officeDocument/2006/relationships/image" Target="../media/image1.png"/><Relationship Id="rId17" Type="http://schemas.openxmlformats.org/officeDocument/2006/relationships/image" Target="../media/image7.emf"/><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www.instagram.com/aparchitexamwarriors/" TargetMode="External"/><Relationship Id="rId5" Type="http://schemas.openxmlformats.org/officeDocument/2006/relationships/hyperlink" Target="https://m.facebook.com/story.php?story_fbid=114372970613721&amp;substory_index=0&amp;id=103828281668190" TargetMode="External"/><Relationship Id="rId4" Type="http://schemas.openxmlformats.org/officeDocument/2006/relationships/hyperlink" Target="https://t.me/joinchat/AAAAAE8dn2HB6sDtwXmGFg" TargetMode="External"/><Relationship Id="rId9" Type="http://schemas.openxmlformats.org/officeDocument/2006/relationships/customXml" Target="../ink/ink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7" name="TextBox 6">
            <a:extLst>
              <a:ext uri="{FF2B5EF4-FFF2-40B4-BE49-F238E27FC236}">
                <a16:creationId xmlns:a16="http://schemas.microsoft.com/office/drawing/2014/main" xmlns="" id="{B0E447CE-3294-AC76-885D-1D6F56BEB02F}"/>
              </a:ext>
            </a:extLst>
          </p:cNvPr>
          <p:cNvSpPr txBox="1"/>
          <p:nvPr/>
        </p:nvSpPr>
        <p:spPr>
          <a:xfrm>
            <a:off x="0" y="6354761"/>
            <a:ext cx="12192000" cy="523220"/>
          </a:xfrm>
          <a:prstGeom prst="rect">
            <a:avLst/>
          </a:prstGeom>
          <a:solidFill>
            <a:srgbClr val="FFC000"/>
          </a:solidFill>
          <a:ln w="28575">
            <a:solidFill>
              <a:schemeClr val="tx1"/>
            </a:solidFill>
          </a:ln>
        </p:spPr>
        <p:txBody>
          <a:bodyPr wrap="square" rtlCol="0">
            <a:spAutoFit/>
          </a:bodyPr>
          <a:lstStyle/>
          <a:p>
            <a:pPr algn="ctr"/>
            <a:r>
              <a:rPr lang="en-IN" sz="2800" b="1" spc="370" dirty="0">
                <a:effectLst/>
                <a:latin typeface="Calisto MT" pitchFamily="18" charset="0"/>
                <a:ea typeface="Calibri" panose="020F0502020204030204" pitchFamily="34" charset="0"/>
                <a:cs typeface="Mangal" panose="02040503050203030202" pitchFamily="18" charset="0"/>
              </a:rPr>
              <a:t>Follow us: </a:t>
            </a:r>
            <a:r>
              <a:rPr lang="en-IN" sz="2800" b="1" u="sng" spc="370" dirty="0">
                <a:solidFill>
                  <a:srgbClr val="833C0B"/>
                </a:solidFill>
                <a:effectLst/>
                <a:latin typeface="Calisto MT" pitchFamily="18" charset="0"/>
                <a:ea typeface="Calibri" panose="020F0502020204030204" pitchFamily="34" charset="0"/>
                <a:cs typeface="Mangal" panose="02040503050203030202" pitchFamily="18" charset="0"/>
                <a:hlinkClick r:id="rId3"/>
              </a:rPr>
              <a:t>Official Site</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0070C0"/>
                </a:solidFill>
                <a:effectLst/>
                <a:latin typeface="Calisto MT" pitchFamily="18" charset="0"/>
                <a:ea typeface="Calibri" panose="020F0502020204030204" pitchFamily="34" charset="0"/>
                <a:cs typeface="Mangal" panose="02040503050203030202" pitchFamily="18" charset="0"/>
                <a:hlinkClick r:id="rId4">
                  <a:extLst>
                    <a:ext uri="{A12FA001-AC4F-418D-AE19-62706E023703}">
                      <ahyp:hlinkClr xmlns:ahyp="http://schemas.microsoft.com/office/drawing/2018/hyperlinkcolor" xmlns="" val="tx"/>
                    </a:ext>
                  </a:extLst>
                </a:hlinkClick>
              </a:rPr>
              <a:t>Telegram</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chemeClr val="accent5">
                    <a:lumMod val="75000"/>
                  </a:schemeClr>
                </a:solidFill>
                <a:effectLst/>
                <a:latin typeface="Calisto MT" pitchFamily="18" charset="0"/>
                <a:ea typeface="Calibri" panose="020F0502020204030204" pitchFamily="34" charset="0"/>
                <a:cs typeface="Mangal" panose="02040503050203030202" pitchFamily="18" charset="0"/>
                <a:hlinkClick r:id="rId5">
                  <a:extLst>
                    <a:ext uri="{A12FA001-AC4F-418D-AE19-62706E023703}">
                      <ahyp:hlinkClr xmlns:ahyp="http://schemas.microsoft.com/office/drawing/2018/hyperlinkcolor" xmlns="" val="tx"/>
                    </a:ext>
                  </a:extLst>
                </a:hlinkClick>
              </a:rPr>
              <a:t>Facebook</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C00000"/>
                </a:solidFill>
                <a:effectLst/>
                <a:latin typeface="Calisto MT" pitchFamily="18" charset="0"/>
                <a:ea typeface="Calibri" panose="020F0502020204030204" pitchFamily="34" charset="0"/>
                <a:cs typeface="Mangal" panose="02040503050203030202" pitchFamily="18" charset="0"/>
                <a:hlinkClick r:id="rId6">
                  <a:extLst>
                    <a:ext uri="{A12FA001-AC4F-418D-AE19-62706E023703}">
                      <ahyp:hlinkClr xmlns:ahyp="http://schemas.microsoft.com/office/drawing/2018/hyperlinkcolor" xmlns="" val="tx"/>
                    </a:ext>
                  </a:extLst>
                </a:hlinkClick>
              </a:rPr>
              <a:t>Instagram</a:t>
            </a:r>
            <a:endParaRPr lang="en-IN" sz="2800" spc="370" dirty="0">
              <a:latin typeface="Calisto MT" pitchFamily="18" charset="0"/>
            </a:endParaRPr>
          </a:p>
        </p:txBody>
      </p:sp>
      <p:grpSp>
        <p:nvGrpSpPr>
          <p:cNvPr id="5" name="Group 4">
            <a:extLst>
              <a:ext uri="{FF2B5EF4-FFF2-40B4-BE49-F238E27FC236}">
                <a16:creationId xmlns:a16="http://schemas.microsoft.com/office/drawing/2014/main" xmlns="" id="{38428CEE-7EA3-3E04-01F8-C235CBB58AF4}"/>
              </a:ext>
            </a:extLst>
          </p:cNvPr>
          <p:cNvGrpSpPr/>
          <p:nvPr/>
        </p:nvGrpSpPr>
        <p:grpSpPr>
          <a:xfrm>
            <a:off x="2" y="-49736"/>
            <a:ext cx="12191999" cy="1113977"/>
            <a:chOff x="0" y="-49736"/>
            <a:chExt cx="12191999" cy="1113977"/>
          </a:xfrm>
        </p:grpSpPr>
        <p:sp>
          <p:nvSpPr>
            <p:cNvPr id="8" name="TextBox 7">
              <a:extLst>
                <a:ext uri="{FF2B5EF4-FFF2-40B4-BE49-F238E27FC236}">
                  <a16:creationId xmlns:a16="http://schemas.microsoft.com/office/drawing/2014/main" xmlns="" id="{1F815FD6-2B08-8414-8E09-A0F799D488C6}"/>
                </a:ext>
              </a:extLst>
            </p:cNvPr>
            <p:cNvSpPr txBox="1"/>
            <p:nvPr/>
          </p:nvSpPr>
          <p:spPr>
            <a:xfrm>
              <a:off x="0" y="-49736"/>
              <a:ext cx="12191999" cy="1077218"/>
            </a:xfrm>
            <a:prstGeom prst="rect">
              <a:avLst/>
            </a:prstGeom>
            <a:solidFill>
              <a:schemeClr val="bg1"/>
            </a:solidFill>
            <a:ln w="28575">
              <a:solidFill>
                <a:schemeClr val="tx1"/>
              </a:solidFill>
            </a:ln>
          </p:spPr>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a:ln>
                    <a:solidFill>
                      <a:srgbClr val="002060"/>
                    </a:solidFill>
                  </a:ln>
                  <a:solidFill>
                    <a:srgbClr val="002060"/>
                  </a:solidFill>
                  <a:latin typeface="Calisto MT" pitchFamily="18" charset="0"/>
                </a:rPr>
                <a:t>APARCHIT EXAM WARRIORS</a:t>
              </a:r>
              <a:endParaRPr lang="en-US" sz="4400" b="1" spc="300" dirty="0">
                <a:ln w="28575">
                  <a:solidFill>
                    <a:schemeClr val="tx1"/>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a16="http://schemas.microsoft.com/office/drawing/2014/main" xmlns="" id="{1700D919-F3E9-6A94-8366-9664609F8842}"/>
                </a:ext>
              </a:extLst>
            </p:cNvPr>
            <p:cNvPicPr>
              <a:picLocks noChangeAspect="1"/>
            </p:cNvPicPr>
            <p:nvPr/>
          </p:nvPicPr>
          <p:blipFill>
            <a:blip r:embed="rId7" cstate="print">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a16="http://schemas.microsoft.com/office/drawing/2014/main" xmlns=""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9">
            <p14:nvContentPartPr>
              <p14:cNvPr id="32" name="Ink 31"/>
              <p14:cNvContentPartPr/>
              <p14:nvPr/>
            </p14:nvContentPartPr>
            <p14:xfrm>
              <a:off x="1378523" y="3965649"/>
              <a:ext cx="17280" cy="17640"/>
            </p14:xfrm>
          </p:contentPart>
        </mc:Choice>
        <mc:Fallback xmlns="">
          <p:pic>
            <p:nvPicPr>
              <p:cNvPr id="32" name="Ink 31"/>
              <p:cNvPicPr/>
              <p:nvPr/>
            </p:nvPicPr>
            <p:blipFill>
              <a:blip r:embed="rId17"/>
              <a:stretch>
                <a:fillRect/>
              </a:stretch>
            </p:blipFill>
            <p:spPr>
              <a:xfrm>
                <a:off x="1370243" y="3957369"/>
                <a:ext cx="33840" cy="34200"/>
              </a:xfrm>
              <a:prstGeom prst="rect">
                <a:avLst/>
              </a:prstGeom>
            </p:spPr>
          </p:pic>
        </mc:Fallback>
      </mc:AlternateContent>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2" name="Rectangle 1"/>
          <p:cNvSpPr/>
          <p:nvPr/>
        </p:nvSpPr>
        <p:spPr>
          <a:xfrm>
            <a:off x="-2" y="1151483"/>
            <a:ext cx="12192001" cy="523220"/>
          </a:xfrm>
          <a:prstGeom prst="rect">
            <a:avLst/>
          </a:prstGeom>
          <a:solidFill>
            <a:srgbClr val="FFC000"/>
          </a:solidFill>
          <a:ln w="57150">
            <a:solidFill>
              <a:schemeClr val="tx1"/>
            </a:solidFill>
          </a:ln>
        </p:spPr>
        <p:txBody>
          <a:bodyPr wrap="square">
            <a:spAutoFit/>
          </a:bodyPr>
          <a:lstStyle/>
          <a:p>
            <a:pPr algn="ctr"/>
            <a:r>
              <a:rPr lang="en-US" sz="2800" dirty="0" err="1" smtClean="0">
                <a:latin typeface="Calisto MT" pitchFamily="18" charset="0"/>
              </a:rPr>
              <a:t>Aparchit</a:t>
            </a:r>
            <a:r>
              <a:rPr lang="en-US" sz="2800" dirty="0" smtClean="0">
                <a:latin typeface="Calisto MT" pitchFamily="18" charset="0"/>
              </a:rPr>
              <a:t> Super  15 June Current Affairs MCQs Session</a:t>
            </a:r>
            <a:endParaRPr lang="en-IN" sz="2800" dirty="0">
              <a:latin typeface="Calisto MT" pitchFamily="18" charset="0"/>
            </a:endParaRPr>
          </a:p>
        </p:txBody>
      </p:sp>
      <p:pic>
        <p:nvPicPr>
          <p:cNvPr id="1027" name="Picture 3"/>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0352886" y="4536312"/>
            <a:ext cx="1839115" cy="18391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155575" y="1925888"/>
            <a:ext cx="7315202" cy="4114801"/>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2097301565"/>
      </p:ext>
    </p:extLst>
  </p:cSld>
  <p:clrMapOvr>
    <a:masterClrMapping/>
  </p:clrMapOvr>
  <p:transition spd="slow" advTm="30333">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grpSp>
        <p:nvGrpSpPr>
          <p:cNvPr id="5" name="Group 4">
            <a:extLst>
              <a:ext uri="{FF2B5EF4-FFF2-40B4-BE49-F238E27FC236}">
                <a16:creationId xmlns:a16="http://schemas.microsoft.com/office/drawing/2014/main" xmlns="" id="{38428CEE-7EA3-3E04-01F8-C235CBB58AF4}"/>
              </a:ext>
            </a:extLst>
          </p:cNvPr>
          <p:cNvGrpSpPr/>
          <p:nvPr/>
        </p:nvGrpSpPr>
        <p:grpSpPr>
          <a:xfrm>
            <a:off x="2" y="-49736"/>
            <a:ext cx="12191999" cy="1113977"/>
            <a:chOff x="0" y="-49736"/>
            <a:chExt cx="12191999" cy="1113977"/>
          </a:xfrm>
        </p:grpSpPr>
        <p:sp>
          <p:nvSpPr>
            <p:cNvPr id="8" name="TextBox 7">
              <a:extLst>
                <a:ext uri="{FF2B5EF4-FFF2-40B4-BE49-F238E27FC236}">
                  <a16:creationId xmlns:a16="http://schemas.microsoft.com/office/drawing/2014/main" xmlns="" id="{1F815FD6-2B08-8414-8E09-A0F799D488C6}"/>
                </a:ext>
              </a:extLst>
            </p:cNvPr>
            <p:cNvSpPr txBox="1"/>
            <p:nvPr/>
          </p:nvSpPr>
          <p:spPr>
            <a:xfrm>
              <a:off x="0" y="-49736"/>
              <a:ext cx="12191999" cy="1077218"/>
            </a:xfrm>
            <a:prstGeom prst="rect">
              <a:avLst/>
            </a:prstGeom>
            <a:solidFill>
              <a:schemeClr val="bg1"/>
            </a:solidFill>
            <a:ln w="28575">
              <a:solidFill>
                <a:schemeClr val="tx1"/>
              </a:solidFill>
            </a:ln>
          </p:spPr>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a:ln>
                    <a:solidFill>
                      <a:srgbClr val="002060"/>
                    </a:solidFill>
                  </a:ln>
                  <a:solidFill>
                    <a:srgbClr val="002060"/>
                  </a:solidFill>
                  <a:latin typeface="Calisto MT" pitchFamily="18" charset="0"/>
                </a:rPr>
                <a:t>APARCHIT EXAM WARRIORS</a:t>
              </a:r>
              <a:endParaRPr lang="en-US" sz="4400" b="1" spc="300" dirty="0">
                <a:ln w="28575">
                  <a:solidFill>
                    <a:schemeClr val="tx1"/>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a16="http://schemas.microsoft.com/office/drawing/2014/main" xmlns="" id="{1700D919-F3E9-6A94-8366-9664609F8842}"/>
                </a:ext>
              </a:extLst>
            </p:cNvPr>
            <p:cNvPicPr>
              <a:picLocks noChangeAspect="1"/>
            </p:cNvPicPr>
            <p:nvPr/>
          </p:nvPicPr>
          <p:blipFill>
            <a:blip r:embed="rId3" cstate="print">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a16="http://schemas.microsoft.com/office/drawing/2014/main" xmlns=""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5">
            <p14:nvContentPartPr>
              <p14:cNvPr id="32" name="Ink 31"/>
              <p14:cNvContentPartPr/>
              <p14:nvPr/>
            </p14:nvContentPartPr>
            <p14:xfrm>
              <a:off x="1378523" y="3965649"/>
              <a:ext cx="17280" cy="17640"/>
            </p14:xfrm>
          </p:contentPart>
        </mc:Choice>
        <mc:Fallback xmlns="">
          <p:pic>
            <p:nvPicPr>
              <p:cNvPr id="32" name="Ink 31"/>
              <p:cNvPicPr/>
              <p:nvPr/>
            </p:nvPicPr>
            <p:blipFill>
              <a:blip r:embed="rId17"/>
              <a:stretch>
                <a:fillRect/>
              </a:stretch>
            </p:blipFill>
            <p:spPr>
              <a:xfrm>
                <a:off x="1370243" y="3957369"/>
                <a:ext cx="33840" cy="34200"/>
              </a:xfrm>
              <a:prstGeom prst="rect">
                <a:avLst/>
              </a:prstGeom>
            </p:spPr>
          </p:pic>
        </mc:Fallback>
      </mc:AlternateContent>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graphicFrame>
        <p:nvGraphicFramePr>
          <p:cNvPr id="9" name="Table 8"/>
          <p:cNvGraphicFramePr>
            <a:graphicFrameLocks noGrp="1"/>
          </p:cNvGraphicFramePr>
          <p:nvPr>
            <p:extLst>
              <p:ext uri="{D42A27DB-BD31-4B8C-83A1-F6EECF244321}">
                <p14:modId xmlns:p14="http://schemas.microsoft.com/office/powerpoint/2010/main" val="787696375"/>
              </p:ext>
            </p:extLst>
          </p:nvPr>
        </p:nvGraphicFramePr>
        <p:xfrm>
          <a:off x="0" y="1545147"/>
          <a:ext cx="12192000" cy="5394960"/>
        </p:xfrm>
        <a:graphic>
          <a:graphicData uri="http://schemas.openxmlformats.org/drawingml/2006/table">
            <a:tbl>
              <a:tblPr firstRow="1" bandRow="1">
                <a:tableStyleId>{E8B1032C-EA38-4F05-BA0D-38AFFFC7BED3}</a:tableStyleId>
              </a:tblPr>
              <a:tblGrid>
                <a:gridCol w="12192000"/>
              </a:tblGrid>
              <a:tr h="370840">
                <a:tc>
                  <a:txBody>
                    <a:bodyPr/>
                    <a:lstStyle/>
                    <a:p>
                      <a:pPr marL="342900" indent="-342900">
                        <a:buFont typeface="Arial" pitchFamily="34" charset="0"/>
                        <a:buChar char="•"/>
                      </a:pPr>
                      <a:r>
                        <a:rPr lang="en-US" sz="2400" b="0" dirty="0" smtClean="0">
                          <a:solidFill>
                            <a:srgbClr val="FF0000"/>
                          </a:solidFill>
                          <a:latin typeface="Calisto MT" pitchFamily="18" charset="0"/>
                        </a:rPr>
                        <a:t>Cyril </a:t>
                      </a:r>
                      <a:r>
                        <a:rPr lang="en-US" sz="2400" b="0" dirty="0" err="1" smtClean="0">
                          <a:solidFill>
                            <a:srgbClr val="FF0000"/>
                          </a:solidFill>
                          <a:latin typeface="Calisto MT" pitchFamily="18" charset="0"/>
                        </a:rPr>
                        <a:t>Ramaphosa</a:t>
                      </a:r>
                      <a:r>
                        <a:rPr lang="en-US" sz="2400" b="0" dirty="0" smtClean="0">
                          <a:solidFill>
                            <a:srgbClr val="FF0000"/>
                          </a:solidFill>
                          <a:latin typeface="Calisto MT" pitchFamily="18" charset="0"/>
                        </a:rPr>
                        <a:t> has secured a second term as the President of South Africa after he was elected by the South African Parliament in a late night sitting on 14 June 2024. </a:t>
                      </a:r>
                      <a:endParaRPr lang="hi-IN" sz="2400" b="0" dirty="0" smtClean="0">
                        <a:solidFill>
                          <a:srgbClr val="FF0000"/>
                        </a:solidFill>
                        <a:latin typeface="Calisto MT" pitchFamily="18" charset="0"/>
                      </a:endParaRPr>
                    </a:p>
                    <a:p>
                      <a:pPr marL="342900" indent="-342900">
                        <a:buFont typeface="Arial" pitchFamily="34" charset="0"/>
                        <a:buChar char="•"/>
                      </a:pPr>
                      <a:r>
                        <a:rPr lang="hi-IN" sz="2400" b="0" dirty="0" smtClean="0">
                          <a:latin typeface="Calisto MT" pitchFamily="18" charset="0"/>
                        </a:rPr>
                        <a:t>14 जून 2024 को देर रात दक्षिण अफ्रीकी संसद द्वारा चुने जाने के बाद सिरिल रामफोसा ने दक्षिण अफ्रीका के राष्ट्रपति के रूप में दूसरा कार्यकाल हासिल कर लिया है। </a:t>
                      </a:r>
                      <a:endParaRPr lang="en-US" sz="2400" b="0" dirty="0" smtClean="0">
                        <a:latin typeface="Calisto MT" pitchFamily="18" charset="0"/>
                      </a:endParaRPr>
                    </a:p>
                  </a:txBody>
                  <a:tcPr/>
                </a:tc>
              </a:tr>
              <a:tr h="370840">
                <a:tc>
                  <a:txBody>
                    <a:bodyPr/>
                    <a:lstStyle/>
                    <a:p>
                      <a:pPr marL="342900" marR="0" lvl="0"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rgbClr val="FF0000"/>
                          </a:solidFill>
                          <a:effectLst/>
                          <a:uLnTx/>
                          <a:uFillTx/>
                          <a:latin typeface="Calisto MT" pitchFamily="18" charset="0"/>
                          <a:ea typeface="+mn-ea"/>
                          <a:cs typeface="+mn-cs"/>
                        </a:rPr>
                        <a:t>Cyril </a:t>
                      </a:r>
                      <a:r>
                        <a:rPr kumimoji="0" lang="en-US" sz="2400" b="0" i="0" u="none" strike="noStrike" kern="1200" cap="none" spc="0" normalizeH="0" baseline="0" noProof="0" dirty="0" err="1" smtClean="0">
                          <a:ln>
                            <a:noFill/>
                          </a:ln>
                          <a:solidFill>
                            <a:srgbClr val="FF0000"/>
                          </a:solidFill>
                          <a:effectLst/>
                          <a:uLnTx/>
                          <a:uFillTx/>
                          <a:latin typeface="Calisto MT" pitchFamily="18" charset="0"/>
                          <a:ea typeface="+mn-ea"/>
                          <a:cs typeface="+mn-cs"/>
                        </a:rPr>
                        <a:t>Ramaphosa</a:t>
                      </a:r>
                      <a:r>
                        <a:rPr kumimoji="0" lang="en-US" sz="2400" b="0" i="0" u="none" strike="noStrike" kern="1200" cap="none" spc="0" normalizeH="0" baseline="0" noProof="0" dirty="0" smtClean="0">
                          <a:ln>
                            <a:noFill/>
                          </a:ln>
                          <a:solidFill>
                            <a:srgbClr val="FF0000"/>
                          </a:solidFill>
                          <a:effectLst/>
                          <a:uLnTx/>
                          <a:uFillTx/>
                          <a:latin typeface="Calisto MT" pitchFamily="18" charset="0"/>
                          <a:ea typeface="+mn-ea"/>
                          <a:cs typeface="+mn-cs"/>
                        </a:rPr>
                        <a:t> was re-elected after a deal was signed between his African National Congress (ANC) Party and  the </a:t>
                      </a:r>
                      <a:r>
                        <a:rPr kumimoji="0" lang="en-US" sz="2400" b="0" i="0" u="none" strike="noStrike" kern="1200" cap="none" spc="0" normalizeH="0" baseline="0" noProof="0" dirty="0" err="1" smtClean="0">
                          <a:ln>
                            <a:noFill/>
                          </a:ln>
                          <a:solidFill>
                            <a:srgbClr val="FF0000"/>
                          </a:solidFill>
                          <a:effectLst/>
                          <a:uLnTx/>
                          <a:uFillTx/>
                          <a:latin typeface="Calisto MT" pitchFamily="18" charset="0"/>
                          <a:ea typeface="+mn-ea"/>
                          <a:cs typeface="+mn-cs"/>
                        </a:rPr>
                        <a:t>centre</a:t>
                      </a:r>
                      <a:r>
                        <a:rPr kumimoji="0" lang="en-US" sz="2400" b="0" i="0" u="none" strike="noStrike" kern="1200" cap="none" spc="0" normalizeH="0" baseline="0" noProof="0" dirty="0" smtClean="0">
                          <a:ln>
                            <a:noFill/>
                          </a:ln>
                          <a:solidFill>
                            <a:srgbClr val="FF0000"/>
                          </a:solidFill>
                          <a:effectLst/>
                          <a:uLnTx/>
                          <a:uFillTx/>
                          <a:latin typeface="Calisto MT" pitchFamily="18" charset="0"/>
                          <a:ea typeface="+mn-ea"/>
                          <a:cs typeface="+mn-cs"/>
                        </a:rPr>
                        <a:t>-right Democratic Alliance (DA) and other smaller parties to form a coalition government.</a:t>
                      </a:r>
                      <a:endParaRPr kumimoji="0" lang="en-IN" sz="2400" b="0" i="0" u="none" strike="noStrike" kern="1200" cap="none" spc="0" normalizeH="0" baseline="0" noProof="0" dirty="0" smtClean="0">
                        <a:ln>
                          <a:noFill/>
                        </a:ln>
                        <a:solidFill>
                          <a:srgbClr val="FF0000"/>
                        </a:solidFill>
                        <a:effectLst/>
                        <a:uLnTx/>
                        <a:uFillTx/>
                        <a:latin typeface="Calisto MT" pitchFamily="18" charset="0"/>
                        <a:ea typeface="+mn-ea"/>
                        <a:cs typeface="+mn-cs"/>
                      </a:endParaRPr>
                    </a:p>
                    <a:p>
                      <a:pPr marL="342900" indent="-342900">
                        <a:buFont typeface="Arial" pitchFamily="34" charset="0"/>
                        <a:buChar char="•"/>
                      </a:pPr>
                      <a:r>
                        <a:rPr lang="hi-IN" sz="2400" b="0" dirty="0" smtClean="0">
                          <a:latin typeface="Calisto MT" pitchFamily="18" charset="0"/>
                        </a:rPr>
                        <a:t>गठबंधन सरकार बनाने के लिए उनकी अफ्रीकी राष्ट्रीय कांग्रेस (एएनसी) पार्टी और केंद्र-दक्षिणपंथी डेमोक्रेटिक अलायंस (डीए) और अन्य छोटे दलों के बीच एक समझौते पर हस्ताक्षर किए जाने के बाद सिरिल रामफोसा को फिर से चुना गया।</a:t>
                      </a:r>
                      <a:endParaRPr lang="en-IN" sz="2400" b="0" dirty="0">
                        <a:latin typeface="Calisto MT" pitchFamily="18" charset="0"/>
                      </a:endParaRPr>
                    </a:p>
                  </a:txBody>
                  <a:tcPr/>
                </a:tc>
              </a:tr>
              <a:tr h="370840">
                <a:tc>
                  <a:txBody>
                    <a:bodyPr/>
                    <a:lstStyle/>
                    <a:p>
                      <a:pPr marL="342900" indent="-342900">
                        <a:buFont typeface="Arial" pitchFamily="34" charset="0"/>
                        <a:buChar char="•"/>
                      </a:pPr>
                      <a:r>
                        <a:rPr lang="en-US" sz="2400" dirty="0" smtClean="0">
                          <a:solidFill>
                            <a:srgbClr val="FF0000"/>
                          </a:solidFill>
                          <a:latin typeface="Calisto MT" pitchFamily="18" charset="0"/>
                        </a:rPr>
                        <a:t>Cyril </a:t>
                      </a:r>
                      <a:r>
                        <a:rPr lang="en-US" sz="2400" dirty="0" err="1" smtClean="0">
                          <a:solidFill>
                            <a:srgbClr val="FF0000"/>
                          </a:solidFill>
                          <a:latin typeface="Calisto MT" pitchFamily="18" charset="0"/>
                        </a:rPr>
                        <a:t>Ramaphosa</a:t>
                      </a:r>
                      <a:r>
                        <a:rPr lang="en-US" sz="2400" dirty="0" smtClean="0">
                          <a:solidFill>
                            <a:srgbClr val="FF0000"/>
                          </a:solidFill>
                          <a:latin typeface="Calisto MT" pitchFamily="18" charset="0"/>
                        </a:rPr>
                        <a:t> was elected as the President of South Africa for the first time on 15 February 2018.</a:t>
                      </a:r>
                      <a:endParaRPr lang="hi-IN" sz="2400" dirty="0" smtClean="0">
                        <a:solidFill>
                          <a:srgbClr val="FF0000"/>
                        </a:solidFill>
                        <a:latin typeface="Calisto MT" pitchFamily="18" charset="0"/>
                      </a:endParaRPr>
                    </a:p>
                    <a:p>
                      <a:pPr marL="342900" indent="-342900">
                        <a:buFont typeface="Arial" pitchFamily="34" charset="0"/>
                        <a:buChar char="•"/>
                      </a:pPr>
                      <a:r>
                        <a:rPr lang="hi-IN" sz="2400" dirty="0" smtClean="0">
                          <a:latin typeface="Calisto MT" pitchFamily="18" charset="0"/>
                        </a:rPr>
                        <a:t>15 फरवरी 2018 को सिरिल रामफोसा को पहली बार दक्षिण अफ्रीका के राष्ट्रपति के रूप में चुना गया।</a:t>
                      </a:r>
                      <a:endParaRPr lang="en-IN" sz="2400" dirty="0">
                        <a:latin typeface="Calisto MT" pitchFamily="18" charset="0"/>
                      </a:endParaRPr>
                    </a:p>
                  </a:txBody>
                  <a:tcPr/>
                </a:tc>
              </a:tr>
            </a:tbl>
          </a:graphicData>
        </a:graphic>
      </p:graphicFrame>
      <p:sp>
        <p:nvSpPr>
          <p:cNvPr id="12" name="Rectangle 11"/>
          <p:cNvSpPr/>
          <p:nvPr/>
        </p:nvSpPr>
        <p:spPr>
          <a:xfrm>
            <a:off x="1" y="1083482"/>
            <a:ext cx="12191999" cy="461665"/>
          </a:xfrm>
          <a:prstGeom prst="rect">
            <a:avLst/>
          </a:prstGeom>
          <a:solidFill>
            <a:srgbClr val="FFC000"/>
          </a:solidFill>
          <a:ln>
            <a:solidFill>
              <a:schemeClr val="tx1"/>
            </a:solidFill>
          </a:ln>
        </p:spPr>
        <p:txBody>
          <a:bodyPr wrap="square">
            <a:spAutoFit/>
          </a:bodyPr>
          <a:lstStyle/>
          <a:p>
            <a:r>
              <a:rPr lang="en-US" sz="2400" dirty="0" smtClean="0">
                <a:latin typeface="Calisto MT" pitchFamily="18" charset="0"/>
              </a:rPr>
              <a:t>Answer-A</a:t>
            </a:r>
            <a:endParaRPr lang="en-IN" sz="2400" dirty="0">
              <a:latin typeface="Calisto MT" pitchFamily="18" charset="0"/>
            </a:endParaRPr>
          </a:p>
        </p:txBody>
      </p:sp>
    </p:spTree>
    <p:extLst>
      <p:ext uri="{BB962C8B-B14F-4D97-AF65-F5344CB8AC3E}">
        <p14:creationId xmlns:p14="http://schemas.microsoft.com/office/powerpoint/2010/main" val="1959409836"/>
      </p:ext>
    </p:extLst>
  </p:cSld>
  <p:clrMapOvr>
    <a:masterClrMapping/>
  </p:clrMapOvr>
  <p:transition spd="slow" advTm="30333">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7" name="TextBox 6">
            <a:extLst>
              <a:ext uri="{FF2B5EF4-FFF2-40B4-BE49-F238E27FC236}">
                <a16:creationId xmlns:a16="http://schemas.microsoft.com/office/drawing/2014/main" xmlns="" id="{B0E447CE-3294-AC76-885D-1D6F56BEB02F}"/>
              </a:ext>
            </a:extLst>
          </p:cNvPr>
          <p:cNvSpPr txBox="1"/>
          <p:nvPr/>
        </p:nvSpPr>
        <p:spPr>
          <a:xfrm>
            <a:off x="0" y="6354761"/>
            <a:ext cx="12192000" cy="523220"/>
          </a:xfrm>
          <a:prstGeom prst="rect">
            <a:avLst/>
          </a:prstGeom>
          <a:solidFill>
            <a:srgbClr val="FFC000"/>
          </a:solidFill>
          <a:ln w="28575">
            <a:solidFill>
              <a:schemeClr val="tx1"/>
            </a:solidFill>
          </a:ln>
        </p:spPr>
        <p:txBody>
          <a:bodyPr wrap="square" rtlCol="0">
            <a:spAutoFit/>
          </a:bodyPr>
          <a:lstStyle/>
          <a:p>
            <a:pPr algn="ctr"/>
            <a:r>
              <a:rPr lang="en-IN" sz="2800" b="1" spc="370" dirty="0">
                <a:effectLst/>
                <a:latin typeface="Calisto MT" pitchFamily="18" charset="0"/>
                <a:ea typeface="Calibri" panose="020F0502020204030204" pitchFamily="34" charset="0"/>
                <a:cs typeface="Mangal" panose="02040503050203030202" pitchFamily="18" charset="0"/>
              </a:rPr>
              <a:t>Follow us: </a:t>
            </a:r>
            <a:r>
              <a:rPr lang="en-IN" sz="2800" b="1" u="sng" spc="370" dirty="0">
                <a:solidFill>
                  <a:srgbClr val="833C0B"/>
                </a:solidFill>
                <a:effectLst/>
                <a:latin typeface="Calisto MT" pitchFamily="18" charset="0"/>
                <a:ea typeface="Calibri" panose="020F0502020204030204" pitchFamily="34" charset="0"/>
                <a:cs typeface="Mangal" panose="02040503050203030202" pitchFamily="18" charset="0"/>
                <a:hlinkClick r:id="rId3"/>
              </a:rPr>
              <a:t>Official Site</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0070C0"/>
                </a:solidFill>
                <a:effectLst/>
                <a:latin typeface="Calisto MT" pitchFamily="18" charset="0"/>
                <a:ea typeface="Calibri" panose="020F0502020204030204" pitchFamily="34" charset="0"/>
                <a:cs typeface="Mangal" panose="02040503050203030202" pitchFamily="18" charset="0"/>
                <a:hlinkClick r:id="rId4">
                  <a:extLst>
                    <a:ext uri="{A12FA001-AC4F-418D-AE19-62706E023703}">
                      <ahyp:hlinkClr xmlns:ahyp="http://schemas.microsoft.com/office/drawing/2018/hyperlinkcolor" xmlns="" val="tx"/>
                    </a:ext>
                  </a:extLst>
                </a:hlinkClick>
              </a:rPr>
              <a:t>Telegram</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chemeClr val="accent5">
                    <a:lumMod val="75000"/>
                  </a:schemeClr>
                </a:solidFill>
                <a:effectLst/>
                <a:latin typeface="Calisto MT" pitchFamily="18" charset="0"/>
                <a:ea typeface="Calibri" panose="020F0502020204030204" pitchFamily="34" charset="0"/>
                <a:cs typeface="Mangal" panose="02040503050203030202" pitchFamily="18" charset="0"/>
                <a:hlinkClick r:id="rId5">
                  <a:extLst>
                    <a:ext uri="{A12FA001-AC4F-418D-AE19-62706E023703}">
                      <ahyp:hlinkClr xmlns:ahyp="http://schemas.microsoft.com/office/drawing/2018/hyperlinkcolor" xmlns="" val="tx"/>
                    </a:ext>
                  </a:extLst>
                </a:hlinkClick>
              </a:rPr>
              <a:t>Facebook</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C00000"/>
                </a:solidFill>
                <a:effectLst/>
                <a:latin typeface="Calisto MT" pitchFamily="18" charset="0"/>
                <a:ea typeface="Calibri" panose="020F0502020204030204" pitchFamily="34" charset="0"/>
                <a:cs typeface="Mangal" panose="02040503050203030202" pitchFamily="18" charset="0"/>
                <a:hlinkClick r:id="rId6">
                  <a:extLst>
                    <a:ext uri="{A12FA001-AC4F-418D-AE19-62706E023703}">
                      <ahyp:hlinkClr xmlns:ahyp="http://schemas.microsoft.com/office/drawing/2018/hyperlinkcolor" xmlns="" val="tx"/>
                    </a:ext>
                  </a:extLst>
                </a:hlinkClick>
              </a:rPr>
              <a:t>Instagram</a:t>
            </a:r>
            <a:endParaRPr lang="en-IN" sz="2800" spc="370" dirty="0">
              <a:latin typeface="Calisto MT" pitchFamily="18" charset="0"/>
            </a:endParaRPr>
          </a:p>
        </p:txBody>
      </p:sp>
      <p:grpSp>
        <p:nvGrpSpPr>
          <p:cNvPr id="5" name="Group 4">
            <a:extLst>
              <a:ext uri="{FF2B5EF4-FFF2-40B4-BE49-F238E27FC236}">
                <a16:creationId xmlns:a16="http://schemas.microsoft.com/office/drawing/2014/main" xmlns="" id="{38428CEE-7EA3-3E04-01F8-C235CBB58AF4}"/>
              </a:ext>
            </a:extLst>
          </p:cNvPr>
          <p:cNvGrpSpPr/>
          <p:nvPr/>
        </p:nvGrpSpPr>
        <p:grpSpPr>
          <a:xfrm>
            <a:off x="2" y="-49736"/>
            <a:ext cx="12191999" cy="1113977"/>
            <a:chOff x="0" y="-49736"/>
            <a:chExt cx="12191999" cy="1113977"/>
          </a:xfrm>
        </p:grpSpPr>
        <p:sp>
          <p:nvSpPr>
            <p:cNvPr id="8" name="TextBox 7">
              <a:extLst>
                <a:ext uri="{FF2B5EF4-FFF2-40B4-BE49-F238E27FC236}">
                  <a16:creationId xmlns:a16="http://schemas.microsoft.com/office/drawing/2014/main" xmlns="" id="{1F815FD6-2B08-8414-8E09-A0F799D488C6}"/>
                </a:ext>
              </a:extLst>
            </p:cNvPr>
            <p:cNvSpPr txBox="1"/>
            <p:nvPr/>
          </p:nvSpPr>
          <p:spPr>
            <a:xfrm>
              <a:off x="0" y="-49736"/>
              <a:ext cx="12191999" cy="1077218"/>
            </a:xfrm>
            <a:prstGeom prst="rect">
              <a:avLst/>
            </a:prstGeom>
            <a:solidFill>
              <a:schemeClr val="bg1"/>
            </a:solidFill>
            <a:ln w="28575">
              <a:solidFill>
                <a:schemeClr val="tx1"/>
              </a:solidFill>
            </a:ln>
          </p:spPr>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a:ln>
                    <a:solidFill>
                      <a:srgbClr val="002060"/>
                    </a:solidFill>
                  </a:ln>
                  <a:solidFill>
                    <a:srgbClr val="002060"/>
                  </a:solidFill>
                  <a:latin typeface="Calisto MT" pitchFamily="18" charset="0"/>
                </a:rPr>
                <a:t>APARCHIT EXAM WARRIORS</a:t>
              </a:r>
              <a:endParaRPr lang="en-US" sz="4400" b="1" spc="300" dirty="0">
                <a:ln w="28575">
                  <a:solidFill>
                    <a:schemeClr val="tx1"/>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a16="http://schemas.microsoft.com/office/drawing/2014/main" xmlns="" id="{1700D919-F3E9-6A94-8366-9664609F8842}"/>
                </a:ext>
              </a:extLst>
            </p:cNvPr>
            <p:cNvPicPr>
              <a:picLocks noChangeAspect="1"/>
            </p:cNvPicPr>
            <p:nvPr/>
          </p:nvPicPr>
          <p:blipFill>
            <a:blip r:embed="rId7" cstate="print">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a16="http://schemas.microsoft.com/office/drawing/2014/main" xmlns=""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9">
            <p14:nvContentPartPr>
              <p14:cNvPr id="32" name="Ink 31"/>
              <p14:cNvContentPartPr/>
              <p14:nvPr/>
            </p14:nvContentPartPr>
            <p14:xfrm>
              <a:off x="1378523" y="3965649"/>
              <a:ext cx="17280" cy="17640"/>
            </p14:xfrm>
          </p:contentPart>
        </mc:Choice>
        <mc:Fallback xmlns="">
          <p:pic>
            <p:nvPicPr>
              <p:cNvPr id="32" name="Ink 31"/>
              <p:cNvPicPr/>
              <p:nvPr/>
            </p:nvPicPr>
            <p:blipFill>
              <a:blip r:embed="rId17"/>
              <a:stretch>
                <a:fillRect/>
              </a:stretch>
            </p:blipFill>
            <p:spPr>
              <a:xfrm>
                <a:off x="1370243" y="3957369"/>
                <a:ext cx="33840" cy="34200"/>
              </a:xfrm>
              <a:prstGeom prst="rect">
                <a:avLst/>
              </a:prstGeom>
            </p:spPr>
          </p:pic>
        </mc:Fallback>
      </mc:AlternateContent>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2" name="Rectangle 1"/>
          <p:cNvSpPr/>
          <p:nvPr/>
        </p:nvSpPr>
        <p:spPr>
          <a:xfrm>
            <a:off x="2" y="1093658"/>
            <a:ext cx="12191998" cy="3970318"/>
          </a:xfrm>
          <a:prstGeom prst="rect">
            <a:avLst/>
          </a:prstGeom>
          <a:ln w="57150">
            <a:solidFill>
              <a:schemeClr val="tx1"/>
            </a:solidFill>
          </a:ln>
        </p:spPr>
        <p:txBody>
          <a:bodyPr wrap="square">
            <a:spAutoFit/>
          </a:bodyPr>
          <a:lstStyle/>
          <a:p>
            <a:r>
              <a:rPr lang="en-US" sz="2800" dirty="0" smtClean="0">
                <a:solidFill>
                  <a:srgbClr val="C10000"/>
                </a:solidFill>
                <a:latin typeface="Calisto MT" pitchFamily="18" charset="0"/>
              </a:rPr>
              <a:t>Q.5. </a:t>
            </a:r>
            <a:r>
              <a:rPr lang="en-US" sz="2800" dirty="0">
                <a:solidFill>
                  <a:srgbClr val="C10000"/>
                </a:solidFill>
                <a:latin typeface="Calisto MT" pitchFamily="18" charset="0"/>
              </a:rPr>
              <a:t>What is the name of the mobile app launched by the National Crime Record Bureau (NCRB) </a:t>
            </a:r>
            <a:r>
              <a:rPr lang="en-US" sz="2800" dirty="0" smtClean="0">
                <a:solidFill>
                  <a:srgbClr val="C10000"/>
                </a:solidFill>
                <a:latin typeface="Calisto MT" pitchFamily="18" charset="0"/>
              </a:rPr>
              <a:t>to provide </a:t>
            </a:r>
            <a:r>
              <a:rPr lang="en-US" sz="2800" dirty="0">
                <a:solidFill>
                  <a:srgbClr val="C10000"/>
                </a:solidFill>
                <a:latin typeface="Calisto MT" pitchFamily="18" charset="0"/>
              </a:rPr>
              <a:t>comprehensive information about new criminal laws coming into force from July 1, 2024</a:t>
            </a:r>
            <a:r>
              <a:rPr lang="en-US" sz="2800" dirty="0" smtClean="0">
                <a:solidFill>
                  <a:srgbClr val="C10000"/>
                </a:solidFill>
                <a:latin typeface="Calisto MT" pitchFamily="18" charset="0"/>
              </a:rPr>
              <a:t>?</a:t>
            </a:r>
            <a:endParaRPr lang="hi-IN" sz="2800" dirty="0">
              <a:solidFill>
                <a:srgbClr val="C10000"/>
              </a:solidFill>
              <a:latin typeface="Calisto MT" pitchFamily="18" charset="0"/>
            </a:endParaRPr>
          </a:p>
          <a:p>
            <a:r>
              <a:rPr lang="hi-IN" sz="2800" dirty="0" smtClean="0">
                <a:latin typeface="Calisto MT" pitchFamily="18" charset="0"/>
              </a:rPr>
              <a:t>प्र. </a:t>
            </a:r>
            <a:r>
              <a:rPr lang="hi-IN" sz="2800" dirty="0">
                <a:latin typeface="Calisto MT" pitchFamily="18" charset="0"/>
              </a:rPr>
              <a:t>1 जुलाई, 2024 से लागू होने वाले नए आपराधिक कानूनों के बारे में व्यापक जानकारी प्रदान करने के लिए राष्ट्रीय अपराध रिकॉर्ड ब्यूरो (एनसीआरबी) द्वारा लॉन्च किए गए मोबाइल ऐप का नाम क्या है?</a:t>
            </a:r>
            <a:endParaRPr lang="en-US" sz="2800" dirty="0">
              <a:latin typeface="Calisto MT" pitchFamily="18" charset="0"/>
            </a:endParaRPr>
          </a:p>
          <a:p>
            <a:r>
              <a:rPr lang="en-US" sz="2800" dirty="0">
                <a:solidFill>
                  <a:srgbClr val="816000"/>
                </a:solidFill>
                <a:latin typeface="Calisto MT" pitchFamily="18" charset="0"/>
              </a:rPr>
              <a:t>A) NCRB Legal Insights </a:t>
            </a:r>
            <a:r>
              <a:rPr lang="en-US" sz="2800" dirty="0" smtClean="0">
                <a:solidFill>
                  <a:srgbClr val="816000"/>
                </a:solidFill>
                <a:latin typeface="Calisto MT" pitchFamily="18" charset="0"/>
              </a:rPr>
              <a:t>			B</a:t>
            </a:r>
            <a:r>
              <a:rPr lang="en-US" sz="2800" dirty="0">
                <a:solidFill>
                  <a:srgbClr val="816000"/>
                </a:solidFill>
                <a:latin typeface="Calisto MT" pitchFamily="18" charset="0"/>
              </a:rPr>
              <a:t>) NCRB Criminal Laws Guide</a:t>
            </a:r>
          </a:p>
          <a:p>
            <a:r>
              <a:rPr lang="en-US" sz="2800" dirty="0">
                <a:solidFill>
                  <a:srgbClr val="816000"/>
                </a:solidFill>
                <a:latin typeface="Calisto MT" pitchFamily="18" charset="0"/>
              </a:rPr>
              <a:t>C) NCRB </a:t>
            </a:r>
            <a:r>
              <a:rPr lang="en-US" sz="2800" dirty="0" err="1">
                <a:solidFill>
                  <a:srgbClr val="816000"/>
                </a:solidFill>
                <a:latin typeface="Calisto MT" pitchFamily="18" charset="0"/>
              </a:rPr>
              <a:t>Sankalan</a:t>
            </a:r>
            <a:r>
              <a:rPr lang="en-US" sz="2800" dirty="0">
                <a:solidFill>
                  <a:srgbClr val="816000"/>
                </a:solidFill>
                <a:latin typeface="Calisto MT" pitchFamily="18" charset="0"/>
              </a:rPr>
              <a:t> of Criminal Laws </a:t>
            </a:r>
            <a:r>
              <a:rPr lang="en-US" sz="2800" dirty="0" smtClean="0">
                <a:solidFill>
                  <a:srgbClr val="816000"/>
                </a:solidFill>
                <a:latin typeface="Calisto MT" pitchFamily="18" charset="0"/>
              </a:rPr>
              <a:t>	D</a:t>
            </a:r>
            <a:r>
              <a:rPr lang="en-US" sz="2800" dirty="0">
                <a:solidFill>
                  <a:srgbClr val="816000"/>
                </a:solidFill>
                <a:latin typeface="Calisto MT" pitchFamily="18" charset="0"/>
              </a:rPr>
              <a:t>) NCRB Law </a:t>
            </a:r>
            <a:r>
              <a:rPr lang="en-US" sz="2800" dirty="0" smtClean="0">
                <a:solidFill>
                  <a:srgbClr val="816000"/>
                </a:solidFill>
                <a:latin typeface="Calisto MT" pitchFamily="18" charset="0"/>
              </a:rPr>
              <a:t>Tracker</a:t>
            </a:r>
          </a:p>
          <a:p>
            <a:pPr lvl="0"/>
            <a:r>
              <a:rPr lang="en-US" sz="2800" dirty="0" smtClean="0">
                <a:solidFill>
                  <a:srgbClr val="816000"/>
                </a:solidFill>
                <a:latin typeface="Calisto MT" pitchFamily="18" charset="0"/>
              </a:rPr>
              <a:t>E) NCRB Guide</a:t>
            </a:r>
            <a:endParaRPr lang="en-US" sz="2800" dirty="0">
              <a:solidFill>
                <a:srgbClr val="816000"/>
              </a:solidFill>
              <a:latin typeface="Calisto MT" pitchFamily="18" charset="0"/>
            </a:endParaRPr>
          </a:p>
        </p:txBody>
      </p:sp>
    </p:spTree>
    <p:extLst>
      <p:ext uri="{BB962C8B-B14F-4D97-AF65-F5344CB8AC3E}">
        <p14:creationId xmlns:p14="http://schemas.microsoft.com/office/powerpoint/2010/main" val="4080026803"/>
      </p:ext>
    </p:extLst>
  </p:cSld>
  <p:clrMapOvr>
    <a:masterClrMapping/>
  </p:clrMapOvr>
  <p:transition spd="slow" advTm="30333">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7" name="TextBox 6">
            <a:extLst>
              <a:ext uri="{FF2B5EF4-FFF2-40B4-BE49-F238E27FC236}">
                <a16:creationId xmlns:a16="http://schemas.microsoft.com/office/drawing/2014/main" xmlns="" id="{B0E447CE-3294-AC76-885D-1D6F56BEB02F}"/>
              </a:ext>
            </a:extLst>
          </p:cNvPr>
          <p:cNvSpPr txBox="1"/>
          <p:nvPr/>
        </p:nvSpPr>
        <p:spPr>
          <a:xfrm>
            <a:off x="0" y="6354761"/>
            <a:ext cx="12192000" cy="523220"/>
          </a:xfrm>
          <a:prstGeom prst="rect">
            <a:avLst/>
          </a:prstGeom>
          <a:solidFill>
            <a:srgbClr val="FFC000"/>
          </a:solidFill>
          <a:ln w="28575">
            <a:solidFill>
              <a:schemeClr val="tx1"/>
            </a:solidFill>
          </a:ln>
        </p:spPr>
        <p:txBody>
          <a:bodyPr wrap="square" rtlCol="0">
            <a:spAutoFit/>
          </a:bodyPr>
          <a:lstStyle/>
          <a:p>
            <a:pPr algn="ctr"/>
            <a:r>
              <a:rPr lang="en-IN" sz="2800" b="1" spc="370" dirty="0">
                <a:effectLst/>
                <a:latin typeface="Calisto MT" pitchFamily="18" charset="0"/>
                <a:ea typeface="Calibri" panose="020F0502020204030204" pitchFamily="34" charset="0"/>
                <a:cs typeface="Mangal" panose="02040503050203030202" pitchFamily="18" charset="0"/>
              </a:rPr>
              <a:t>Follow us: </a:t>
            </a:r>
            <a:r>
              <a:rPr lang="en-IN" sz="2800" b="1" u="sng" spc="370" dirty="0">
                <a:solidFill>
                  <a:srgbClr val="833C0B"/>
                </a:solidFill>
                <a:effectLst/>
                <a:latin typeface="Calisto MT" pitchFamily="18" charset="0"/>
                <a:ea typeface="Calibri" panose="020F0502020204030204" pitchFamily="34" charset="0"/>
                <a:cs typeface="Mangal" panose="02040503050203030202" pitchFamily="18" charset="0"/>
                <a:hlinkClick r:id="rId3"/>
              </a:rPr>
              <a:t>Official Site</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0070C0"/>
                </a:solidFill>
                <a:effectLst/>
                <a:latin typeface="Calisto MT" pitchFamily="18" charset="0"/>
                <a:ea typeface="Calibri" panose="020F0502020204030204" pitchFamily="34" charset="0"/>
                <a:cs typeface="Mangal" panose="02040503050203030202" pitchFamily="18" charset="0"/>
                <a:hlinkClick r:id="rId4">
                  <a:extLst>
                    <a:ext uri="{A12FA001-AC4F-418D-AE19-62706E023703}">
                      <ahyp:hlinkClr xmlns:ahyp="http://schemas.microsoft.com/office/drawing/2018/hyperlinkcolor" xmlns="" val="tx"/>
                    </a:ext>
                  </a:extLst>
                </a:hlinkClick>
              </a:rPr>
              <a:t>Telegram</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chemeClr val="accent5">
                    <a:lumMod val="75000"/>
                  </a:schemeClr>
                </a:solidFill>
                <a:effectLst/>
                <a:latin typeface="Calisto MT" pitchFamily="18" charset="0"/>
                <a:ea typeface="Calibri" panose="020F0502020204030204" pitchFamily="34" charset="0"/>
                <a:cs typeface="Mangal" panose="02040503050203030202" pitchFamily="18" charset="0"/>
                <a:hlinkClick r:id="rId5">
                  <a:extLst>
                    <a:ext uri="{A12FA001-AC4F-418D-AE19-62706E023703}">
                      <ahyp:hlinkClr xmlns:ahyp="http://schemas.microsoft.com/office/drawing/2018/hyperlinkcolor" xmlns="" val="tx"/>
                    </a:ext>
                  </a:extLst>
                </a:hlinkClick>
              </a:rPr>
              <a:t>Facebook</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C00000"/>
                </a:solidFill>
                <a:effectLst/>
                <a:latin typeface="Calisto MT" pitchFamily="18" charset="0"/>
                <a:ea typeface="Calibri" panose="020F0502020204030204" pitchFamily="34" charset="0"/>
                <a:cs typeface="Mangal" panose="02040503050203030202" pitchFamily="18" charset="0"/>
                <a:hlinkClick r:id="rId6">
                  <a:extLst>
                    <a:ext uri="{A12FA001-AC4F-418D-AE19-62706E023703}">
                      <ahyp:hlinkClr xmlns:ahyp="http://schemas.microsoft.com/office/drawing/2018/hyperlinkcolor" xmlns="" val="tx"/>
                    </a:ext>
                  </a:extLst>
                </a:hlinkClick>
              </a:rPr>
              <a:t>Instagram</a:t>
            </a:r>
            <a:endParaRPr lang="en-IN" sz="2800" spc="370" dirty="0">
              <a:latin typeface="Calisto MT" pitchFamily="18" charset="0"/>
            </a:endParaRPr>
          </a:p>
        </p:txBody>
      </p:sp>
      <p:grpSp>
        <p:nvGrpSpPr>
          <p:cNvPr id="5" name="Group 4">
            <a:extLst>
              <a:ext uri="{FF2B5EF4-FFF2-40B4-BE49-F238E27FC236}">
                <a16:creationId xmlns:a16="http://schemas.microsoft.com/office/drawing/2014/main" xmlns="" id="{38428CEE-7EA3-3E04-01F8-C235CBB58AF4}"/>
              </a:ext>
            </a:extLst>
          </p:cNvPr>
          <p:cNvGrpSpPr/>
          <p:nvPr/>
        </p:nvGrpSpPr>
        <p:grpSpPr>
          <a:xfrm>
            <a:off x="2" y="-49736"/>
            <a:ext cx="12191999" cy="1113977"/>
            <a:chOff x="0" y="-49736"/>
            <a:chExt cx="12191999" cy="1113977"/>
          </a:xfrm>
        </p:grpSpPr>
        <p:sp>
          <p:nvSpPr>
            <p:cNvPr id="8" name="TextBox 7">
              <a:extLst>
                <a:ext uri="{FF2B5EF4-FFF2-40B4-BE49-F238E27FC236}">
                  <a16:creationId xmlns:a16="http://schemas.microsoft.com/office/drawing/2014/main" xmlns="" id="{1F815FD6-2B08-8414-8E09-A0F799D488C6}"/>
                </a:ext>
              </a:extLst>
            </p:cNvPr>
            <p:cNvSpPr txBox="1"/>
            <p:nvPr/>
          </p:nvSpPr>
          <p:spPr>
            <a:xfrm>
              <a:off x="0" y="-49736"/>
              <a:ext cx="12191999" cy="1077218"/>
            </a:xfrm>
            <a:prstGeom prst="rect">
              <a:avLst/>
            </a:prstGeom>
            <a:solidFill>
              <a:schemeClr val="bg1"/>
            </a:solidFill>
            <a:ln w="28575">
              <a:solidFill>
                <a:schemeClr val="tx1"/>
              </a:solidFill>
            </a:ln>
          </p:spPr>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a:ln>
                    <a:solidFill>
                      <a:srgbClr val="002060"/>
                    </a:solidFill>
                  </a:ln>
                  <a:solidFill>
                    <a:srgbClr val="002060"/>
                  </a:solidFill>
                  <a:latin typeface="Calisto MT" pitchFamily="18" charset="0"/>
                </a:rPr>
                <a:t>APARCHIT EXAM WARRIORS</a:t>
              </a:r>
              <a:endParaRPr lang="en-US" sz="4400" b="1" spc="300" dirty="0">
                <a:ln w="28575">
                  <a:solidFill>
                    <a:schemeClr val="tx1"/>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a16="http://schemas.microsoft.com/office/drawing/2014/main" xmlns="" id="{1700D919-F3E9-6A94-8366-9664609F8842}"/>
                </a:ext>
              </a:extLst>
            </p:cNvPr>
            <p:cNvPicPr>
              <a:picLocks noChangeAspect="1"/>
            </p:cNvPicPr>
            <p:nvPr/>
          </p:nvPicPr>
          <p:blipFill>
            <a:blip r:embed="rId7" cstate="print">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a16="http://schemas.microsoft.com/office/drawing/2014/main" xmlns=""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9">
            <p14:nvContentPartPr>
              <p14:cNvPr id="32" name="Ink 31"/>
              <p14:cNvContentPartPr/>
              <p14:nvPr/>
            </p14:nvContentPartPr>
            <p14:xfrm>
              <a:off x="1378523" y="3965649"/>
              <a:ext cx="17280" cy="17640"/>
            </p14:xfrm>
          </p:contentPart>
        </mc:Choice>
        <mc:Fallback xmlns="">
          <p:pic>
            <p:nvPicPr>
              <p:cNvPr id="32" name="Ink 31"/>
              <p:cNvPicPr/>
              <p:nvPr/>
            </p:nvPicPr>
            <p:blipFill>
              <a:blip r:embed="rId17"/>
              <a:stretch>
                <a:fillRect/>
              </a:stretch>
            </p:blipFill>
            <p:spPr>
              <a:xfrm>
                <a:off x="1370243" y="3957369"/>
                <a:ext cx="33840" cy="34200"/>
              </a:xfrm>
              <a:prstGeom prst="rect">
                <a:avLst/>
              </a:prstGeom>
            </p:spPr>
          </p:pic>
        </mc:Fallback>
      </mc:AlternateContent>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graphicFrame>
        <p:nvGraphicFramePr>
          <p:cNvPr id="9" name="Table 8"/>
          <p:cNvGraphicFramePr>
            <a:graphicFrameLocks noGrp="1"/>
          </p:cNvGraphicFramePr>
          <p:nvPr>
            <p:extLst>
              <p:ext uri="{D42A27DB-BD31-4B8C-83A1-F6EECF244321}">
                <p14:modId xmlns:p14="http://schemas.microsoft.com/office/powerpoint/2010/main" val="4145497320"/>
              </p:ext>
            </p:extLst>
          </p:nvPr>
        </p:nvGraphicFramePr>
        <p:xfrm>
          <a:off x="0" y="1545147"/>
          <a:ext cx="12191996" cy="3017520"/>
        </p:xfrm>
        <a:graphic>
          <a:graphicData uri="http://schemas.openxmlformats.org/drawingml/2006/table">
            <a:tbl>
              <a:tblPr firstRow="1" bandRow="1">
                <a:tableStyleId>{5940675A-B579-460E-94D1-54222C63F5DA}</a:tableStyleId>
              </a:tblPr>
              <a:tblGrid>
                <a:gridCol w="12191996"/>
              </a:tblGrid>
              <a:tr h="393382">
                <a:tc>
                  <a:txBody>
                    <a:bodyPr/>
                    <a:lstStyle/>
                    <a:p>
                      <a:pPr marL="342900" indent="-342900">
                        <a:buFont typeface="Arial" pitchFamily="34" charset="0"/>
                        <a:buChar char="•"/>
                      </a:pPr>
                      <a:r>
                        <a:rPr lang="en-US" sz="2400" dirty="0" smtClean="0">
                          <a:solidFill>
                            <a:srgbClr val="FF0000"/>
                          </a:solidFill>
                          <a:latin typeface="Calisto MT" pitchFamily="18" charset="0"/>
                        </a:rPr>
                        <a:t>National Crime Record Bureau (NCRB) has launched a Mobile App “NCRB </a:t>
                      </a:r>
                      <a:r>
                        <a:rPr lang="en-US" sz="2400" dirty="0" err="1" smtClean="0">
                          <a:solidFill>
                            <a:srgbClr val="FF0000"/>
                          </a:solidFill>
                          <a:latin typeface="Calisto MT" pitchFamily="18" charset="0"/>
                        </a:rPr>
                        <a:t>Sankalan</a:t>
                      </a:r>
                      <a:r>
                        <a:rPr lang="en-US" sz="2400" dirty="0" smtClean="0">
                          <a:solidFill>
                            <a:srgbClr val="FF0000"/>
                          </a:solidFill>
                          <a:latin typeface="Calisto MT" pitchFamily="18" charset="0"/>
                        </a:rPr>
                        <a:t> of Criminal Laws” to serve as a comprehensive guide providing complete information about the new criminal laws at one place. The New criminal laws will come into force from the 1st of July, 2024.</a:t>
                      </a:r>
                      <a:endParaRPr lang="hi-IN" sz="2400" dirty="0" smtClean="0">
                        <a:solidFill>
                          <a:srgbClr val="FF0000"/>
                        </a:solidFill>
                        <a:latin typeface="Calisto MT" pitchFamily="18" charset="0"/>
                      </a:endParaRPr>
                    </a:p>
                    <a:p>
                      <a:pPr marL="342900" indent="-342900">
                        <a:buFont typeface="Arial" pitchFamily="34" charset="0"/>
                        <a:buChar char="•"/>
                      </a:pPr>
                      <a:r>
                        <a:rPr lang="hi-IN" sz="2400" dirty="0" smtClean="0">
                          <a:latin typeface="Calisto MT" pitchFamily="18" charset="0"/>
                        </a:rPr>
                        <a:t>राष्ट्रीय अपराध रिकॉर्ड ब्यूरो (एनसीआरबी) ने एक ही स्थान पर नए आपराधिक कानूनों के बारे में पूरी जानकारी प्रदान करने के लिए एक व्यापक मार्गदर्शिका के रूप में काम करने के लिए एक मोबाइल ऐप "आपराधिक कानूनों का एनसीआरबी संकलन" लॉन्च किया है। नए आपराधिक कानून 1 जुलाई, 2024 से लागू होंगे।</a:t>
                      </a:r>
                      <a:endParaRPr lang="en-IN" sz="2400" dirty="0">
                        <a:latin typeface="Calisto MT" pitchFamily="18" charset="0"/>
                      </a:endParaRPr>
                    </a:p>
                  </a:txBody>
                  <a:tcPr/>
                </a:tc>
              </a:tr>
            </a:tbl>
          </a:graphicData>
        </a:graphic>
      </p:graphicFrame>
      <p:sp>
        <p:nvSpPr>
          <p:cNvPr id="12" name="Rectangle 11"/>
          <p:cNvSpPr/>
          <p:nvPr/>
        </p:nvSpPr>
        <p:spPr>
          <a:xfrm>
            <a:off x="1" y="1083482"/>
            <a:ext cx="12191999" cy="461665"/>
          </a:xfrm>
          <a:prstGeom prst="rect">
            <a:avLst/>
          </a:prstGeom>
          <a:solidFill>
            <a:srgbClr val="FFC000"/>
          </a:solidFill>
          <a:ln>
            <a:solidFill>
              <a:schemeClr val="tx1"/>
            </a:solidFill>
          </a:ln>
        </p:spPr>
        <p:txBody>
          <a:bodyPr wrap="square">
            <a:spAutoFit/>
          </a:bodyPr>
          <a:lstStyle/>
          <a:p>
            <a:r>
              <a:rPr lang="en-US" sz="2400" dirty="0" smtClean="0">
                <a:latin typeface="Calisto MT" pitchFamily="18" charset="0"/>
              </a:rPr>
              <a:t>Answer-C</a:t>
            </a:r>
            <a:endParaRPr lang="en-IN" sz="2400" dirty="0">
              <a:latin typeface="Calisto MT" pitchFamily="18" charset="0"/>
            </a:endParaRPr>
          </a:p>
        </p:txBody>
      </p:sp>
    </p:spTree>
    <p:extLst>
      <p:ext uri="{BB962C8B-B14F-4D97-AF65-F5344CB8AC3E}">
        <p14:creationId xmlns:p14="http://schemas.microsoft.com/office/powerpoint/2010/main" val="969848989"/>
      </p:ext>
    </p:extLst>
  </p:cSld>
  <p:clrMapOvr>
    <a:masterClrMapping/>
  </p:clrMapOvr>
  <p:transition spd="slow" advTm="30333">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7" name="TextBox 6">
            <a:extLst>
              <a:ext uri="{FF2B5EF4-FFF2-40B4-BE49-F238E27FC236}">
                <a16:creationId xmlns:a16="http://schemas.microsoft.com/office/drawing/2014/main" xmlns="" id="{B0E447CE-3294-AC76-885D-1D6F56BEB02F}"/>
              </a:ext>
            </a:extLst>
          </p:cNvPr>
          <p:cNvSpPr txBox="1"/>
          <p:nvPr/>
        </p:nvSpPr>
        <p:spPr>
          <a:xfrm>
            <a:off x="0" y="6354761"/>
            <a:ext cx="12192000" cy="523220"/>
          </a:xfrm>
          <a:prstGeom prst="rect">
            <a:avLst/>
          </a:prstGeom>
          <a:solidFill>
            <a:srgbClr val="FFC000"/>
          </a:solidFill>
          <a:ln w="28575">
            <a:solidFill>
              <a:schemeClr val="tx1"/>
            </a:solidFill>
          </a:ln>
        </p:spPr>
        <p:txBody>
          <a:bodyPr wrap="square" rtlCol="0">
            <a:spAutoFit/>
          </a:bodyPr>
          <a:lstStyle/>
          <a:p>
            <a:pPr algn="ctr"/>
            <a:r>
              <a:rPr lang="en-IN" sz="2800" b="1" spc="370" dirty="0">
                <a:effectLst/>
                <a:latin typeface="Calisto MT" pitchFamily="18" charset="0"/>
                <a:ea typeface="Calibri" panose="020F0502020204030204" pitchFamily="34" charset="0"/>
                <a:cs typeface="Mangal" panose="02040503050203030202" pitchFamily="18" charset="0"/>
              </a:rPr>
              <a:t>Follow us: </a:t>
            </a:r>
            <a:r>
              <a:rPr lang="en-IN" sz="2800" b="1" u="sng" spc="370" dirty="0">
                <a:solidFill>
                  <a:srgbClr val="833C0B"/>
                </a:solidFill>
                <a:effectLst/>
                <a:latin typeface="Calisto MT" pitchFamily="18" charset="0"/>
                <a:ea typeface="Calibri" panose="020F0502020204030204" pitchFamily="34" charset="0"/>
                <a:cs typeface="Mangal" panose="02040503050203030202" pitchFamily="18" charset="0"/>
                <a:hlinkClick r:id="rId3"/>
              </a:rPr>
              <a:t>Official Site</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0070C0"/>
                </a:solidFill>
                <a:effectLst/>
                <a:latin typeface="Calisto MT" pitchFamily="18" charset="0"/>
                <a:ea typeface="Calibri" panose="020F0502020204030204" pitchFamily="34" charset="0"/>
                <a:cs typeface="Mangal" panose="02040503050203030202" pitchFamily="18" charset="0"/>
                <a:hlinkClick r:id="rId4">
                  <a:extLst>
                    <a:ext uri="{A12FA001-AC4F-418D-AE19-62706E023703}">
                      <ahyp:hlinkClr xmlns:ahyp="http://schemas.microsoft.com/office/drawing/2018/hyperlinkcolor" xmlns="" val="tx"/>
                    </a:ext>
                  </a:extLst>
                </a:hlinkClick>
              </a:rPr>
              <a:t>Telegram</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chemeClr val="accent5">
                    <a:lumMod val="75000"/>
                  </a:schemeClr>
                </a:solidFill>
                <a:effectLst/>
                <a:latin typeface="Calisto MT" pitchFamily="18" charset="0"/>
                <a:ea typeface="Calibri" panose="020F0502020204030204" pitchFamily="34" charset="0"/>
                <a:cs typeface="Mangal" panose="02040503050203030202" pitchFamily="18" charset="0"/>
                <a:hlinkClick r:id="rId5">
                  <a:extLst>
                    <a:ext uri="{A12FA001-AC4F-418D-AE19-62706E023703}">
                      <ahyp:hlinkClr xmlns:ahyp="http://schemas.microsoft.com/office/drawing/2018/hyperlinkcolor" xmlns="" val="tx"/>
                    </a:ext>
                  </a:extLst>
                </a:hlinkClick>
              </a:rPr>
              <a:t>Facebook</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C00000"/>
                </a:solidFill>
                <a:effectLst/>
                <a:latin typeface="Calisto MT" pitchFamily="18" charset="0"/>
                <a:ea typeface="Calibri" panose="020F0502020204030204" pitchFamily="34" charset="0"/>
                <a:cs typeface="Mangal" panose="02040503050203030202" pitchFamily="18" charset="0"/>
                <a:hlinkClick r:id="rId6">
                  <a:extLst>
                    <a:ext uri="{A12FA001-AC4F-418D-AE19-62706E023703}">
                      <ahyp:hlinkClr xmlns:ahyp="http://schemas.microsoft.com/office/drawing/2018/hyperlinkcolor" xmlns="" val="tx"/>
                    </a:ext>
                  </a:extLst>
                </a:hlinkClick>
              </a:rPr>
              <a:t>Instagram</a:t>
            </a:r>
            <a:endParaRPr lang="en-IN" sz="2800" spc="370" dirty="0">
              <a:latin typeface="Calisto MT" pitchFamily="18" charset="0"/>
            </a:endParaRPr>
          </a:p>
        </p:txBody>
      </p:sp>
      <p:grpSp>
        <p:nvGrpSpPr>
          <p:cNvPr id="5" name="Group 4">
            <a:extLst>
              <a:ext uri="{FF2B5EF4-FFF2-40B4-BE49-F238E27FC236}">
                <a16:creationId xmlns:a16="http://schemas.microsoft.com/office/drawing/2014/main" xmlns="" id="{38428CEE-7EA3-3E04-01F8-C235CBB58AF4}"/>
              </a:ext>
            </a:extLst>
          </p:cNvPr>
          <p:cNvGrpSpPr/>
          <p:nvPr/>
        </p:nvGrpSpPr>
        <p:grpSpPr>
          <a:xfrm>
            <a:off x="2" y="-49736"/>
            <a:ext cx="12191999" cy="1113977"/>
            <a:chOff x="0" y="-49736"/>
            <a:chExt cx="12191999" cy="1113977"/>
          </a:xfrm>
        </p:grpSpPr>
        <p:sp>
          <p:nvSpPr>
            <p:cNvPr id="8" name="TextBox 7">
              <a:extLst>
                <a:ext uri="{FF2B5EF4-FFF2-40B4-BE49-F238E27FC236}">
                  <a16:creationId xmlns:a16="http://schemas.microsoft.com/office/drawing/2014/main" xmlns="" id="{1F815FD6-2B08-8414-8E09-A0F799D488C6}"/>
                </a:ext>
              </a:extLst>
            </p:cNvPr>
            <p:cNvSpPr txBox="1"/>
            <p:nvPr/>
          </p:nvSpPr>
          <p:spPr>
            <a:xfrm>
              <a:off x="0" y="-49736"/>
              <a:ext cx="12191999" cy="1077218"/>
            </a:xfrm>
            <a:prstGeom prst="rect">
              <a:avLst/>
            </a:prstGeom>
            <a:solidFill>
              <a:schemeClr val="bg1"/>
            </a:solidFill>
            <a:ln w="28575">
              <a:solidFill>
                <a:schemeClr val="tx1"/>
              </a:solidFill>
            </a:ln>
          </p:spPr>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a:ln>
                    <a:solidFill>
                      <a:srgbClr val="002060"/>
                    </a:solidFill>
                  </a:ln>
                  <a:solidFill>
                    <a:srgbClr val="002060"/>
                  </a:solidFill>
                  <a:latin typeface="Calisto MT" pitchFamily="18" charset="0"/>
                </a:rPr>
                <a:t>APARCHIT EXAM WARRIORS</a:t>
              </a:r>
              <a:endParaRPr lang="en-US" sz="4400" b="1" spc="300" dirty="0">
                <a:ln w="28575">
                  <a:solidFill>
                    <a:schemeClr val="tx1"/>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a16="http://schemas.microsoft.com/office/drawing/2014/main" xmlns="" id="{1700D919-F3E9-6A94-8366-9664609F8842}"/>
                </a:ext>
              </a:extLst>
            </p:cNvPr>
            <p:cNvPicPr>
              <a:picLocks noChangeAspect="1"/>
            </p:cNvPicPr>
            <p:nvPr/>
          </p:nvPicPr>
          <p:blipFill>
            <a:blip r:embed="rId7" cstate="print">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a16="http://schemas.microsoft.com/office/drawing/2014/main" xmlns=""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9">
            <p14:nvContentPartPr>
              <p14:cNvPr id="32" name="Ink 31"/>
              <p14:cNvContentPartPr/>
              <p14:nvPr/>
            </p14:nvContentPartPr>
            <p14:xfrm>
              <a:off x="1378523" y="3965649"/>
              <a:ext cx="17280" cy="17640"/>
            </p14:xfrm>
          </p:contentPart>
        </mc:Choice>
        <mc:Fallback xmlns="">
          <p:pic>
            <p:nvPicPr>
              <p:cNvPr id="32" name="Ink 31"/>
              <p:cNvPicPr/>
              <p:nvPr/>
            </p:nvPicPr>
            <p:blipFill>
              <a:blip r:embed="rId17"/>
              <a:stretch>
                <a:fillRect/>
              </a:stretch>
            </p:blipFill>
            <p:spPr>
              <a:xfrm>
                <a:off x="1370243" y="3957369"/>
                <a:ext cx="33840" cy="34200"/>
              </a:xfrm>
              <a:prstGeom prst="rect">
                <a:avLst/>
              </a:prstGeom>
            </p:spPr>
          </p:pic>
        </mc:Fallback>
      </mc:AlternateContent>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2" name="Rectangle 1"/>
          <p:cNvSpPr/>
          <p:nvPr/>
        </p:nvSpPr>
        <p:spPr>
          <a:xfrm>
            <a:off x="-1" y="1064241"/>
            <a:ext cx="12192001" cy="4832092"/>
          </a:xfrm>
          <a:prstGeom prst="rect">
            <a:avLst/>
          </a:prstGeom>
          <a:ln w="57150">
            <a:solidFill>
              <a:schemeClr val="tx1"/>
            </a:solidFill>
          </a:ln>
        </p:spPr>
        <p:txBody>
          <a:bodyPr wrap="square">
            <a:spAutoFit/>
          </a:bodyPr>
          <a:lstStyle/>
          <a:p>
            <a:r>
              <a:rPr lang="en-US" sz="2800" dirty="0" smtClean="0">
                <a:solidFill>
                  <a:srgbClr val="C10000"/>
                </a:solidFill>
                <a:latin typeface="Calisto MT" pitchFamily="18" charset="0"/>
              </a:rPr>
              <a:t>Q.6. </a:t>
            </a:r>
            <a:r>
              <a:rPr lang="en-US" sz="2800" dirty="0">
                <a:solidFill>
                  <a:srgbClr val="C10000"/>
                </a:solidFill>
                <a:latin typeface="Calisto MT" pitchFamily="18" charset="0"/>
              </a:rPr>
              <a:t>The Ministry of Textiles has approved funding of </a:t>
            </a:r>
            <a:r>
              <a:rPr lang="en-US" sz="2800" dirty="0" err="1">
                <a:solidFill>
                  <a:srgbClr val="C10000"/>
                </a:solidFill>
                <a:latin typeface="Calisto MT" pitchFamily="18" charset="0"/>
              </a:rPr>
              <a:t>Rs</a:t>
            </a:r>
            <a:r>
              <a:rPr lang="en-US" sz="2800" dirty="0">
                <a:solidFill>
                  <a:srgbClr val="C10000"/>
                </a:solidFill>
                <a:latin typeface="Calisto MT" pitchFamily="18" charset="0"/>
              </a:rPr>
              <a:t>. 50 lakh each for seven startups in </a:t>
            </a:r>
            <a:r>
              <a:rPr lang="en-US" sz="2800" dirty="0" smtClean="0">
                <a:solidFill>
                  <a:srgbClr val="C10000"/>
                </a:solidFill>
                <a:latin typeface="Calisto MT" pitchFamily="18" charset="0"/>
              </a:rPr>
              <a:t>Technical Textiles </a:t>
            </a:r>
            <a:r>
              <a:rPr lang="en-US" sz="2800" dirty="0">
                <a:solidFill>
                  <a:srgbClr val="C10000"/>
                </a:solidFill>
                <a:latin typeface="Calisto MT" pitchFamily="18" charset="0"/>
              </a:rPr>
              <a:t>to promote innovation and sustainability. This initiative was announced during </a:t>
            </a:r>
            <a:r>
              <a:rPr lang="en-US" sz="2800" dirty="0" smtClean="0">
                <a:solidFill>
                  <a:srgbClr val="C10000"/>
                </a:solidFill>
                <a:latin typeface="Calisto MT" pitchFamily="18" charset="0"/>
              </a:rPr>
              <a:t>the </a:t>
            </a:r>
            <a:r>
              <a:rPr lang="en-IN" sz="2800" dirty="0" smtClean="0">
                <a:solidFill>
                  <a:srgbClr val="C10000"/>
                </a:solidFill>
                <a:latin typeface="Calisto MT" pitchFamily="18" charset="0"/>
              </a:rPr>
              <a:t>meeting </a:t>
            </a:r>
            <a:r>
              <a:rPr lang="en-IN" sz="2800" dirty="0">
                <a:solidFill>
                  <a:srgbClr val="C10000"/>
                </a:solidFill>
                <a:latin typeface="Calisto MT" pitchFamily="18" charset="0"/>
              </a:rPr>
              <a:t>chaired by</a:t>
            </a:r>
            <a:r>
              <a:rPr lang="en-IN" sz="2800" dirty="0" smtClean="0">
                <a:solidFill>
                  <a:srgbClr val="C10000"/>
                </a:solidFill>
                <a:latin typeface="Calisto MT" pitchFamily="18" charset="0"/>
              </a:rPr>
              <a:t>___</a:t>
            </a:r>
            <a:endParaRPr lang="hi-IN" sz="2800" dirty="0">
              <a:solidFill>
                <a:srgbClr val="C10000"/>
              </a:solidFill>
              <a:latin typeface="Calisto MT" pitchFamily="18" charset="0"/>
            </a:endParaRPr>
          </a:p>
          <a:p>
            <a:r>
              <a:rPr lang="hi-IN" sz="2800" dirty="0" smtClean="0">
                <a:latin typeface="Calisto MT" pitchFamily="18" charset="0"/>
              </a:rPr>
              <a:t>प्र. </a:t>
            </a:r>
            <a:r>
              <a:rPr lang="hi-IN" sz="2800" dirty="0">
                <a:latin typeface="Calisto MT" pitchFamily="18" charset="0"/>
              </a:rPr>
              <a:t>कपड़ा मंत्रालय ने रुपये की फंडिंग को मंजूरी दे दी है। नवाचार और स्थिरता को बढ़ावा देने के लिए तकनीकी कपड़ा क्षेत्र में सात स्टार्टअप के लिए प्रत्येक को 50 लाख रुपये। इस पहल की घोषणा ___ की अध्यक्षता में हुई बैठक के दौरान की गई थी</a:t>
            </a:r>
            <a:endParaRPr lang="en-IN" sz="2800" dirty="0">
              <a:latin typeface="Calisto MT" pitchFamily="18" charset="0"/>
            </a:endParaRPr>
          </a:p>
          <a:p>
            <a:r>
              <a:rPr lang="it-IT" sz="2800" dirty="0">
                <a:solidFill>
                  <a:srgbClr val="816000"/>
                </a:solidFill>
                <a:latin typeface="Calisto MT" pitchFamily="18" charset="0"/>
              </a:rPr>
              <a:t>A) Prime Minister Narendra Modi</a:t>
            </a:r>
          </a:p>
          <a:p>
            <a:r>
              <a:rPr lang="en-US" sz="2800" dirty="0">
                <a:solidFill>
                  <a:srgbClr val="816000"/>
                </a:solidFill>
                <a:latin typeface="Calisto MT" pitchFamily="18" charset="0"/>
              </a:rPr>
              <a:t>B) Minister of Textiles </a:t>
            </a:r>
            <a:r>
              <a:rPr lang="en-US" sz="2800" dirty="0" err="1">
                <a:solidFill>
                  <a:srgbClr val="816000"/>
                </a:solidFill>
                <a:latin typeface="Calisto MT" pitchFamily="18" charset="0"/>
              </a:rPr>
              <a:t>Smriti</a:t>
            </a:r>
            <a:r>
              <a:rPr lang="en-US" sz="2800" dirty="0">
                <a:solidFill>
                  <a:srgbClr val="816000"/>
                </a:solidFill>
                <a:latin typeface="Calisto MT" pitchFamily="18" charset="0"/>
              </a:rPr>
              <a:t> </a:t>
            </a:r>
            <a:r>
              <a:rPr lang="en-US" sz="2800" dirty="0" err="1">
                <a:solidFill>
                  <a:srgbClr val="816000"/>
                </a:solidFill>
                <a:latin typeface="Calisto MT" pitchFamily="18" charset="0"/>
              </a:rPr>
              <a:t>Irani</a:t>
            </a:r>
            <a:endParaRPr lang="en-US" sz="2800" dirty="0">
              <a:solidFill>
                <a:srgbClr val="816000"/>
              </a:solidFill>
              <a:latin typeface="Calisto MT" pitchFamily="18" charset="0"/>
            </a:endParaRPr>
          </a:p>
          <a:p>
            <a:r>
              <a:rPr lang="en-US" sz="2800" dirty="0">
                <a:solidFill>
                  <a:srgbClr val="816000"/>
                </a:solidFill>
                <a:latin typeface="Calisto MT" pitchFamily="18" charset="0"/>
              </a:rPr>
              <a:t>C) None of the above</a:t>
            </a:r>
          </a:p>
          <a:p>
            <a:r>
              <a:rPr lang="en-US" sz="2800" dirty="0">
                <a:solidFill>
                  <a:srgbClr val="816000"/>
                </a:solidFill>
                <a:latin typeface="Calisto MT" pitchFamily="18" charset="0"/>
              </a:rPr>
              <a:t>D) Secretary of the Ministry of Textiles </a:t>
            </a:r>
            <a:r>
              <a:rPr lang="en-US" sz="2800" dirty="0" err="1">
                <a:solidFill>
                  <a:srgbClr val="816000"/>
                </a:solidFill>
                <a:latin typeface="Calisto MT" pitchFamily="18" charset="0"/>
              </a:rPr>
              <a:t>Rachna</a:t>
            </a:r>
            <a:r>
              <a:rPr lang="en-US" sz="2800" dirty="0">
                <a:solidFill>
                  <a:srgbClr val="816000"/>
                </a:solidFill>
                <a:latin typeface="Calisto MT" pitchFamily="18" charset="0"/>
              </a:rPr>
              <a:t> </a:t>
            </a:r>
            <a:r>
              <a:rPr lang="en-US" sz="2800" dirty="0" smtClean="0">
                <a:solidFill>
                  <a:srgbClr val="816000"/>
                </a:solidFill>
                <a:latin typeface="Calisto MT" pitchFamily="18" charset="0"/>
              </a:rPr>
              <a:t>Shah</a:t>
            </a:r>
          </a:p>
          <a:p>
            <a:r>
              <a:rPr lang="en-US" sz="2800" dirty="0" smtClean="0">
                <a:solidFill>
                  <a:srgbClr val="816000"/>
                </a:solidFill>
                <a:latin typeface="Calisto MT" pitchFamily="18" charset="0"/>
              </a:rPr>
              <a:t>E) Minister of Finance</a:t>
            </a:r>
            <a:endParaRPr lang="en-IN" sz="2800" dirty="0">
              <a:latin typeface="Calisto MT" pitchFamily="18" charset="0"/>
            </a:endParaRPr>
          </a:p>
        </p:txBody>
      </p:sp>
    </p:spTree>
    <p:extLst>
      <p:ext uri="{BB962C8B-B14F-4D97-AF65-F5344CB8AC3E}">
        <p14:creationId xmlns:p14="http://schemas.microsoft.com/office/powerpoint/2010/main" val="137862282"/>
      </p:ext>
    </p:extLst>
  </p:cSld>
  <p:clrMapOvr>
    <a:masterClrMapping/>
  </p:clrMapOvr>
  <p:transition spd="slow" advTm="30333">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7" name="TextBox 6">
            <a:extLst>
              <a:ext uri="{FF2B5EF4-FFF2-40B4-BE49-F238E27FC236}">
                <a16:creationId xmlns:a16="http://schemas.microsoft.com/office/drawing/2014/main" xmlns="" id="{B0E447CE-3294-AC76-885D-1D6F56BEB02F}"/>
              </a:ext>
            </a:extLst>
          </p:cNvPr>
          <p:cNvSpPr txBox="1"/>
          <p:nvPr/>
        </p:nvSpPr>
        <p:spPr>
          <a:xfrm>
            <a:off x="0" y="6354761"/>
            <a:ext cx="12192000" cy="461665"/>
          </a:xfrm>
          <a:prstGeom prst="rect">
            <a:avLst/>
          </a:prstGeom>
          <a:solidFill>
            <a:srgbClr val="FFC000"/>
          </a:solidFill>
          <a:ln w="28575">
            <a:solidFill>
              <a:schemeClr val="tx1"/>
            </a:solidFill>
          </a:ln>
        </p:spPr>
        <p:txBody>
          <a:bodyPr wrap="square" rtlCol="0">
            <a:spAutoFit/>
          </a:bodyPr>
          <a:lstStyle/>
          <a:p>
            <a:pPr algn="ctr"/>
            <a:r>
              <a:rPr lang="en-IN" sz="2400" b="1" spc="370" dirty="0">
                <a:effectLst/>
                <a:latin typeface="Calisto MT" pitchFamily="18" charset="0"/>
                <a:ea typeface="Calibri" panose="020F0502020204030204" pitchFamily="34" charset="0"/>
                <a:cs typeface="Mangal" panose="02040503050203030202" pitchFamily="18" charset="0"/>
              </a:rPr>
              <a:t>Follow us: </a:t>
            </a:r>
            <a:r>
              <a:rPr lang="en-IN" sz="2400" b="1" u="sng" spc="370" dirty="0">
                <a:solidFill>
                  <a:srgbClr val="833C0B"/>
                </a:solidFill>
                <a:effectLst/>
                <a:latin typeface="Calisto MT" pitchFamily="18" charset="0"/>
                <a:ea typeface="Calibri" panose="020F0502020204030204" pitchFamily="34" charset="0"/>
                <a:cs typeface="Mangal" panose="02040503050203030202" pitchFamily="18" charset="0"/>
                <a:hlinkClick r:id="rId3"/>
              </a:rPr>
              <a:t>Official Site</a:t>
            </a:r>
            <a:r>
              <a:rPr lang="en-IN" sz="2400" b="1" spc="370" dirty="0">
                <a:effectLst/>
                <a:latin typeface="Calisto MT" pitchFamily="18" charset="0"/>
                <a:ea typeface="Calibri" panose="020F0502020204030204" pitchFamily="34" charset="0"/>
                <a:cs typeface="Mangal" panose="02040503050203030202" pitchFamily="18" charset="0"/>
              </a:rPr>
              <a:t>, </a:t>
            </a:r>
            <a:r>
              <a:rPr lang="en-IN" sz="2400" b="1" u="sng" spc="370" dirty="0">
                <a:solidFill>
                  <a:srgbClr val="0070C0"/>
                </a:solidFill>
                <a:effectLst/>
                <a:latin typeface="Calisto MT" pitchFamily="18" charset="0"/>
                <a:ea typeface="Calibri" panose="020F0502020204030204" pitchFamily="34" charset="0"/>
                <a:cs typeface="Mangal" panose="02040503050203030202" pitchFamily="18" charset="0"/>
                <a:hlinkClick r:id="rId4">
                  <a:extLst>
                    <a:ext uri="{A12FA001-AC4F-418D-AE19-62706E023703}">
                      <ahyp:hlinkClr xmlns:ahyp="http://schemas.microsoft.com/office/drawing/2018/hyperlinkcolor" xmlns="" val="tx"/>
                    </a:ext>
                  </a:extLst>
                </a:hlinkClick>
              </a:rPr>
              <a:t>Telegram</a:t>
            </a:r>
            <a:r>
              <a:rPr lang="en-IN" sz="2400" b="1" spc="370" dirty="0">
                <a:effectLst/>
                <a:latin typeface="Calisto MT" pitchFamily="18" charset="0"/>
                <a:ea typeface="Calibri" panose="020F0502020204030204" pitchFamily="34" charset="0"/>
                <a:cs typeface="Mangal" panose="02040503050203030202" pitchFamily="18" charset="0"/>
              </a:rPr>
              <a:t>, </a:t>
            </a:r>
            <a:r>
              <a:rPr lang="en-IN" sz="2400" b="1" u="sng" spc="370" dirty="0">
                <a:solidFill>
                  <a:schemeClr val="accent5">
                    <a:lumMod val="75000"/>
                  </a:schemeClr>
                </a:solidFill>
                <a:effectLst/>
                <a:latin typeface="Calisto MT" pitchFamily="18" charset="0"/>
                <a:ea typeface="Calibri" panose="020F0502020204030204" pitchFamily="34" charset="0"/>
                <a:cs typeface="Mangal" panose="02040503050203030202" pitchFamily="18" charset="0"/>
                <a:hlinkClick r:id="rId5">
                  <a:extLst>
                    <a:ext uri="{A12FA001-AC4F-418D-AE19-62706E023703}">
                      <ahyp:hlinkClr xmlns:ahyp="http://schemas.microsoft.com/office/drawing/2018/hyperlinkcolor" xmlns="" val="tx"/>
                    </a:ext>
                  </a:extLst>
                </a:hlinkClick>
              </a:rPr>
              <a:t>Facebook</a:t>
            </a:r>
            <a:r>
              <a:rPr lang="en-IN" sz="2400" b="1" spc="370" dirty="0">
                <a:effectLst/>
                <a:latin typeface="Calisto MT" pitchFamily="18" charset="0"/>
                <a:ea typeface="Calibri" panose="020F0502020204030204" pitchFamily="34" charset="0"/>
                <a:cs typeface="Mangal" panose="02040503050203030202" pitchFamily="18" charset="0"/>
              </a:rPr>
              <a:t>, </a:t>
            </a:r>
            <a:r>
              <a:rPr lang="en-IN" sz="2400" b="1" u="sng" spc="370" dirty="0">
                <a:solidFill>
                  <a:srgbClr val="C00000"/>
                </a:solidFill>
                <a:effectLst/>
                <a:latin typeface="Calisto MT" pitchFamily="18" charset="0"/>
                <a:ea typeface="Calibri" panose="020F0502020204030204" pitchFamily="34" charset="0"/>
                <a:cs typeface="Mangal" panose="02040503050203030202" pitchFamily="18" charset="0"/>
                <a:hlinkClick r:id="rId6">
                  <a:extLst>
                    <a:ext uri="{A12FA001-AC4F-418D-AE19-62706E023703}">
                      <ahyp:hlinkClr xmlns:ahyp="http://schemas.microsoft.com/office/drawing/2018/hyperlinkcolor" xmlns="" val="tx"/>
                    </a:ext>
                  </a:extLst>
                </a:hlinkClick>
              </a:rPr>
              <a:t>Instagram</a:t>
            </a:r>
            <a:endParaRPr lang="en-IN" sz="2400" spc="370" dirty="0">
              <a:latin typeface="Calisto MT" pitchFamily="18" charset="0"/>
            </a:endParaRPr>
          </a:p>
        </p:txBody>
      </p:sp>
      <p:grpSp>
        <p:nvGrpSpPr>
          <p:cNvPr id="5" name="Group 4">
            <a:extLst>
              <a:ext uri="{FF2B5EF4-FFF2-40B4-BE49-F238E27FC236}">
                <a16:creationId xmlns:a16="http://schemas.microsoft.com/office/drawing/2014/main" xmlns="" id="{38428CEE-7EA3-3E04-01F8-C235CBB58AF4}"/>
              </a:ext>
            </a:extLst>
          </p:cNvPr>
          <p:cNvGrpSpPr/>
          <p:nvPr/>
        </p:nvGrpSpPr>
        <p:grpSpPr>
          <a:xfrm>
            <a:off x="2" y="-49736"/>
            <a:ext cx="12191999" cy="1113977"/>
            <a:chOff x="0" y="-49736"/>
            <a:chExt cx="12191999" cy="1113977"/>
          </a:xfrm>
        </p:grpSpPr>
        <p:sp>
          <p:nvSpPr>
            <p:cNvPr id="8" name="TextBox 7">
              <a:extLst>
                <a:ext uri="{FF2B5EF4-FFF2-40B4-BE49-F238E27FC236}">
                  <a16:creationId xmlns:a16="http://schemas.microsoft.com/office/drawing/2014/main" xmlns="" id="{1F815FD6-2B08-8414-8E09-A0F799D488C6}"/>
                </a:ext>
              </a:extLst>
            </p:cNvPr>
            <p:cNvSpPr txBox="1"/>
            <p:nvPr/>
          </p:nvSpPr>
          <p:spPr>
            <a:xfrm>
              <a:off x="0" y="-49736"/>
              <a:ext cx="12191999" cy="1077218"/>
            </a:xfrm>
            <a:prstGeom prst="rect">
              <a:avLst/>
            </a:prstGeom>
            <a:solidFill>
              <a:schemeClr val="bg1"/>
            </a:solidFill>
            <a:ln w="28575">
              <a:solidFill>
                <a:schemeClr val="tx1"/>
              </a:solidFill>
            </a:ln>
          </p:spPr>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a:ln>
                    <a:solidFill>
                      <a:srgbClr val="002060"/>
                    </a:solidFill>
                  </a:ln>
                  <a:solidFill>
                    <a:srgbClr val="002060"/>
                  </a:solidFill>
                  <a:latin typeface="Calisto MT" pitchFamily="18" charset="0"/>
                </a:rPr>
                <a:t>APARCHIT EXAM WARRIORS</a:t>
              </a:r>
              <a:endParaRPr lang="en-US" sz="4400" b="1" spc="300" dirty="0">
                <a:ln w="28575">
                  <a:solidFill>
                    <a:schemeClr val="tx1"/>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a16="http://schemas.microsoft.com/office/drawing/2014/main" xmlns="" id="{1700D919-F3E9-6A94-8366-9664609F8842}"/>
                </a:ext>
              </a:extLst>
            </p:cNvPr>
            <p:cNvPicPr>
              <a:picLocks noChangeAspect="1"/>
            </p:cNvPicPr>
            <p:nvPr/>
          </p:nvPicPr>
          <p:blipFill>
            <a:blip r:embed="rId7" cstate="print">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a16="http://schemas.microsoft.com/office/drawing/2014/main" xmlns=""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9">
            <p14:nvContentPartPr>
              <p14:cNvPr id="32" name="Ink 31"/>
              <p14:cNvContentPartPr/>
              <p14:nvPr/>
            </p14:nvContentPartPr>
            <p14:xfrm>
              <a:off x="1378523" y="3965649"/>
              <a:ext cx="17280" cy="17640"/>
            </p14:xfrm>
          </p:contentPart>
        </mc:Choice>
        <mc:Fallback xmlns="">
          <p:pic>
            <p:nvPicPr>
              <p:cNvPr id="32" name="Ink 31"/>
              <p:cNvPicPr/>
              <p:nvPr/>
            </p:nvPicPr>
            <p:blipFill>
              <a:blip r:embed="rId17"/>
              <a:stretch>
                <a:fillRect/>
              </a:stretch>
            </p:blipFill>
            <p:spPr>
              <a:xfrm>
                <a:off x="1370243" y="3957369"/>
                <a:ext cx="33840" cy="34200"/>
              </a:xfrm>
              <a:prstGeom prst="rect">
                <a:avLst/>
              </a:prstGeom>
            </p:spPr>
          </p:pic>
        </mc:Fallback>
      </mc:AlternateContent>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2" name="Rectangle 1"/>
          <p:cNvSpPr/>
          <p:nvPr/>
        </p:nvSpPr>
        <p:spPr>
          <a:xfrm>
            <a:off x="-1" y="1035799"/>
            <a:ext cx="12192001" cy="461665"/>
          </a:xfrm>
          <a:prstGeom prst="rect">
            <a:avLst/>
          </a:prstGeom>
          <a:solidFill>
            <a:srgbClr val="FFC000"/>
          </a:solidFill>
        </p:spPr>
        <p:txBody>
          <a:bodyPr wrap="square">
            <a:spAutoFit/>
          </a:bodyPr>
          <a:lstStyle/>
          <a:p>
            <a:r>
              <a:rPr lang="en-IN" sz="2400" dirty="0">
                <a:latin typeface="Calisto MT" pitchFamily="18" charset="0"/>
              </a:rPr>
              <a:t>Answer : D</a:t>
            </a:r>
          </a:p>
        </p:txBody>
      </p:sp>
      <p:graphicFrame>
        <p:nvGraphicFramePr>
          <p:cNvPr id="13" name="Table 12"/>
          <p:cNvGraphicFramePr>
            <a:graphicFrameLocks noGrp="1"/>
          </p:cNvGraphicFramePr>
          <p:nvPr>
            <p:extLst>
              <p:ext uri="{D42A27DB-BD31-4B8C-83A1-F6EECF244321}">
                <p14:modId xmlns:p14="http://schemas.microsoft.com/office/powerpoint/2010/main" val="3731096713"/>
              </p:ext>
            </p:extLst>
          </p:nvPr>
        </p:nvGraphicFramePr>
        <p:xfrm>
          <a:off x="2" y="1497464"/>
          <a:ext cx="12191999" cy="5303520"/>
        </p:xfrm>
        <a:graphic>
          <a:graphicData uri="http://schemas.openxmlformats.org/drawingml/2006/table">
            <a:tbl>
              <a:tblPr firstRow="1" bandRow="1">
                <a:tableStyleId>{5940675A-B579-460E-94D1-54222C63F5DA}</a:tableStyleId>
              </a:tblPr>
              <a:tblGrid>
                <a:gridCol w="12191999"/>
              </a:tblGrid>
              <a:tr h="1299919">
                <a:tc>
                  <a:txBody>
                    <a:bodyPr/>
                    <a:lstStyle/>
                    <a:p>
                      <a:pPr marL="342900" indent="-342900">
                        <a:buFont typeface="Arial" pitchFamily="34" charset="0"/>
                        <a:buChar char="•"/>
                      </a:pPr>
                      <a:r>
                        <a:rPr lang="en-US" sz="2400" dirty="0" smtClean="0">
                          <a:solidFill>
                            <a:srgbClr val="FF0000"/>
                          </a:solidFill>
                          <a:latin typeface="Calisto MT" pitchFamily="18" charset="0"/>
                        </a:rPr>
                        <a:t>The Ministry of Textiles has approved </a:t>
                      </a:r>
                      <a:r>
                        <a:rPr lang="en-US" sz="2400" dirty="0" err="1" smtClean="0">
                          <a:solidFill>
                            <a:srgbClr val="FF0000"/>
                          </a:solidFill>
                          <a:latin typeface="Calisto MT" pitchFamily="18" charset="0"/>
                        </a:rPr>
                        <a:t>Rs</a:t>
                      </a:r>
                      <a:r>
                        <a:rPr lang="en-US" sz="2400" dirty="0" smtClean="0">
                          <a:solidFill>
                            <a:srgbClr val="FF0000"/>
                          </a:solidFill>
                          <a:latin typeface="Calisto MT" pitchFamily="18" charset="0"/>
                        </a:rPr>
                        <a:t>. 50 Lakh each for seven startups in Technical Textiles to boost innovation and sustainability and to foster transformative developments that will shape the industry’s future.</a:t>
                      </a:r>
                      <a:endParaRPr lang="hi-IN" sz="2400" dirty="0" smtClean="0">
                        <a:solidFill>
                          <a:srgbClr val="FF0000"/>
                        </a:solidFill>
                        <a:latin typeface="Calisto MT" pitchFamily="18" charset="0"/>
                      </a:endParaRPr>
                    </a:p>
                    <a:p>
                      <a:pPr marL="342900" indent="-342900">
                        <a:buFont typeface="Arial" pitchFamily="34" charset="0"/>
                        <a:buChar char="•"/>
                      </a:pPr>
                      <a:r>
                        <a:rPr lang="hi-IN" sz="2000" dirty="0" smtClean="0">
                          <a:latin typeface="Calisto MT" pitchFamily="18" charset="0"/>
                        </a:rPr>
                        <a:t>कपड़ा मंत्रालय ने रुपये की मंजूरी दे दी है। नवाचार और स्थिरता को बढ़ावा देने और उद्योग के भविष्य को आकार देने वाले परिवर्तनकारी विकास को बढ़ावा देने के लिए तकनीकी कपड़ा क्षेत्र में सात स्टार्टअप के लिए प्रत्येक को 50 लाख रुपये दिए जाएंगे।</a:t>
                      </a:r>
                      <a:endParaRPr lang="en-IN" sz="2000" dirty="0">
                        <a:latin typeface="Calisto MT" pitchFamily="18" charset="0"/>
                      </a:endParaRPr>
                    </a:p>
                  </a:txBody>
                  <a:tcPr/>
                </a:tc>
              </a:tr>
              <a:tr h="2180437">
                <a:tc>
                  <a:txBody>
                    <a:bodyPr/>
                    <a:lstStyle/>
                    <a:p>
                      <a:pPr marL="342900" indent="-342900">
                        <a:buFont typeface="Arial" pitchFamily="34" charset="0"/>
                        <a:buChar char="•"/>
                      </a:pPr>
                      <a:r>
                        <a:rPr lang="en-US" sz="2400" dirty="0" smtClean="0">
                          <a:solidFill>
                            <a:srgbClr val="FF0000"/>
                          </a:solidFill>
                          <a:latin typeface="Calisto MT" pitchFamily="18" charset="0"/>
                        </a:rPr>
                        <a:t>The grants have been approved under the NTTM’s Grant for Research and Entrepreneurship across Aspiring Innovators in Technical Textiles (GREAT) scheme. This initiative aims to encourage young innovators, scientists, technologists, and startup ventures to transform their ideas into commercial technologies and products, thereby fostering self-reliance in India.</a:t>
                      </a:r>
                      <a:endParaRPr lang="hi-IN" sz="2400" dirty="0" smtClean="0">
                        <a:solidFill>
                          <a:srgbClr val="FF0000"/>
                        </a:solidFill>
                        <a:latin typeface="Calisto MT" pitchFamily="18" charset="0"/>
                      </a:endParaRPr>
                    </a:p>
                    <a:p>
                      <a:pPr marL="342900" indent="-342900">
                        <a:buFont typeface="Arial" pitchFamily="34" charset="0"/>
                        <a:buChar char="•"/>
                      </a:pPr>
                      <a:r>
                        <a:rPr lang="hi-IN" sz="2000" dirty="0" smtClean="0">
                          <a:latin typeface="Calisto MT" pitchFamily="18" charset="0"/>
                        </a:rPr>
                        <a:t>तकनीकी वस्त्रों में आकांक्षी इनोवेटर्स (ग्रेट) योजना में अनुसंधान और उद्यमिता के लिए एनटीटीएम के अनुदान के तहत अनुदान को मंजूरी दी गई है। इस पहल का उद्देश्य युवा नवप्रवर्तकों, वैज्ञानिकों, प्रौद्योगिकीविदों और स्टार्टअप उद्यमों को अपने विचारों को वाणिज्यिक प्रौद्योगिकियों और उत्पादों में बदलने के लिए प्रोत्साहित करना है, जिससे भारत में आत्मनिर्भरता को बढ़ावा मिलेगा</a:t>
                      </a:r>
                      <a:r>
                        <a:rPr lang="hi-IN" sz="2400" dirty="0" smtClean="0">
                          <a:latin typeface="Calisto MT" pitchFamily="18" charset="0"/>
                        </a:rPr>
                        <a:t>।</a:t>
                      </a:r>
                      <a:endParaRPr lang="en-IN" sz="2400" dirty="0">
                        <a:latin typeface="Calisto MT" pitchFamily="18" charset="0"/>
                      </a:endParaRPr>
                    </a:p>
                  </a:txBody>
                  <a:tcPr/>
                </a:tc>
              </a:tr>
            </a:tbl>
          </a:graphicData>
        </a:graphic>
      </p:graphicFrame>
    </p:spTree>
    <p:extLst>
      <p:ext uri="{BB962C8B-B14F-4D97-AF65-F5344CB8AC3E}">
        <p14:creationId xmlns:p14="http://schemas.microsoft.com/office/powerpoint/2010/main" val="1877743387"/>
      </p:ext>
    </p:extLst>
  </p:cSld>
  <p:clrMapOvr>
    <a:masterClrMapping/>
  </p:clrMapOvr>
  <p:transition spd="slow" advTm="30333">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7" name="TextBox 6">
            <a:extLst>
              <a:ext uri="{FF2B5EF4-FFF2-40B4-BE49-F238E27FC236}">
                <a16:creationId xmlns:a16="http://schemas.microsoft.com/office/drawing/2014/main" xmlns="" id="{B0E447CE-3294-AC76-885D-1D6F56BEB02F}"/>
              </a:ext>
            </a:extLst>
          </p:cNvPr>
          <p:cNvSpPr txBox="1"/>
          <p:nvPr/>
        </p:nvSpPr>
        <p:spPr>
          <a:xfrm>
            <a:off x="0" y="6354761"/>
            <a:ext cx="12192000" cy="523220"/>
          </a:xfrm>
          <a:prstGeom prst="rect">
            <a:avLst/>
          </a:prstGeom>
          <a:solidFill>
            <a:srgbClr val="FFC000"/>
          </a:solidFill>
          <a:ln w="28575">
            <a:solidFill>
              <a:schemeClr val="tx1"/>
            </a:solidFill>
          </a:ln>
        </p:spPr>
        <p:txBody>
          <a:bodyPr wrap="square" rtlCol="0">
            <a:spAutoFit/>
          </a:bodyPr>
          <a:lstStyle/>
          <a:p>
            <a:pPr algn="ctr"/>
            <a:r>
              <a:rPr lang="en-IN" sz="2800" b="1" spc="370" dirty="0">
                <a:effectLst/>
                <a:latin typeface="Calisto MT" pitchFamily="18" charset="0"/>
                <a:ea typeface="Calibri" panose="020F0502020204030204" pitchFamily="34" charset="0"/>
                <a:cs typeface="Mangal" panose="02040503050203030202" pitchFamily="18" charset="0"/>
              </a:rPr>
              <a:t>Follow us: </a:t>
            </a:r>
            <a:r>
              <a:rPr lang="en-IN" sz="2800" b="1" u="sng" spc="370" dirty="0">
                <a:solidFill>
                  <a:srgbClr val="833C0B"/>
                </a:solidFill>
                <a:effectLst/>
                <a:latin typeface="Calisto MT" pitchFamily="18" charset="0"/>
                <a:ea typeface="Calibri" panose="020F0502020204030204" pitchFamily="34" charset="0"/>
                <a:cs typeface="Mangal" panose="02040503050203030202" pitchFamily="18" charset="0"/>
                <a:hlinkClick r:id="rId3"/>
              </a:rPr>
              <a:t>Official Site</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0070C0"/>
                </a:solidFill>
                <a:effectLst/>
                <a:latin typeface="Calisto MT" pitchFamily="18" charset="0"/>
                <a:ea typeface="Calibri" panose="020F0502020204030204" pitchFamily="34" charset="0"/>
                <a:cs typeface="Mangal" panose="02040503050203030202" pitchFamily="18" charset="0"/>
                <a:hlinkClick r:id="rId4">
                  <a:extLst>
                    <a:ext uri="{A12FA001-AC4F-418D-AE19-62706E023703}">
                      <ahyp:hlinkClr xmlns:ahyp="http://schemas.microsoft.com/office/drawing/2018/hyperlinkcolor" xmlns="" val="tx"/>
                    </a:ext>
                  </a:extLst>
                </a:hlinkClick>
              </a:rPr>
              <a:t>Telegram</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chemeClr val="accent5">
                    <a:lumMod val="75000"/>
                  </a:schemeClr>
                </a:solidFill>
                <a:effectLst/>
                <a:latin typeface="Calisto MT" pitchFamily="18" charset="0"/>
                <a:ea typeface="Calibri" panose="020F0502020204030204" pitchFamily="34" charset="0"/>
                <a:cs typeface="Mangal" panose="02040503050203030202" pitchFamily="18" charset="0"/>
                <a:hlinkClick r:id="rId5">
                  <a:extLst>
                    <a:ext uri="{A12FA001-AC4F-418D-AE19-62706E023703}">
                      <ahyp:hlinkClr xmlns:ahyp="http://schemas.microsoft.com/office/drawing/2018/hyperlinkcolor" xmlns="" val="tx"/>
                    </a:ext>
                  </a:extLst>
                </a:hlinkClick>
              </a:rPr>
              <a:t>Facebook</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C00000"/>
                </a:solidFill>
                <a:effectLst/>
                <a:latin typeface="Calisto MT" pitchFamily="18" charset="0"/>
                <a:ea typeface="Calibri" panose="020F0502020204030204" pitchFamily="34" charset="0"/>
                <a:cs typeface="Mangal" panose="02040503050203030202" pitchFamily="18" charset="0"/>
                <a:hlinkClick r:id="rId6">
                  <a:extLst>
                    <a:ext uri="{A12FA001-AC4F-418D-AE19-62706E023703}">
                      <ahyp:hlinkClr xmlns:ahyp="http://schemas.microsoft.com/office/drawing/2018/hyperlinkcolor" xmlns="" val="tx"/>
                    </a:ext>
                  </a:extLst>
                </a:hlinkClick>
              </a:rPr>
              <a:t>Instagram</a:t>
            </a:r>
            <a:endParaRPr lang="en-IN" sz="2800" spc="370" dirty="0">
              <a:latin typeface="Calisto MT" pitchFamily="18" charset="0"/>
            </a:endParaRPr>
          </a:p>
        </p:txBody>
      </p:sp>
      <p:grpSp>
        <p:nvGrpSpPr>
          <p:cNvPr id="5" name="Group 4">
            <a:extLst>
              <a:ext uri="{FF2B5EF4-FFF2-40B4-BE49-F238E27FC236}">
                <a16:creationId xmlns:a16="http://schemas.microsoft.com/office/drawing/2014/main" xmlns="" id="{38428CEE-7EA3-3E04-01F8-C235CBB58AF4}"/>
              </a:ext>
            </a:extLst>
          </p:cNvPr>
          <p:cNvGrpSpPr/>
          <p:nvPr/>
        </p:nvGrpSpPr>
        <p:grpSpPr>
          <a:xfrm>
            <a:off x="2" y="-49736"/>
            <a:ext cx="12191999" cy="1113977"/>
            <a:chOff x="0" y="-49736"/>
            <a:chExt cx="12191999" cy="1113977"/>
          </a:xfrm>
        </p:grpSpPr>
        <p:sp>
          <p:nvSpPr>
            <p:cNvPr id="8" name="TextBox 7">
              <a:extLst>
                <a:ext uri="{FF2B5EF4-FFF2-40B4-BE49-F238E27FC236}">
                  <a16:creationId xmlns:a16="http://schemas.microsoft.com/office/drawing/2014/main" xmlns="" id="{1F815FD6-2B08-8414-8E09-A0F799D488C6}"/>
                </a:ext>
              </a:extLst>
            </p:cNvPr>
            <p:cNvSpPr txBox="1"/>
            <p:nvPr/>
          </p:nvSpPr>
          <p:spPr>
            <a:xfrm>
              <a:off x="0" y="-49736"/>
              <a:ext cx="12191999" cy="1077218"/>
            </a:xfrm>
            <a:prstGeom prst="rect">
              <a:avLst/>
            </a:prstGeom>
            <a:solidFill>
              <a:schemeClr val="bg1"/>
            </a:solidFill>
            <a:ln w="28575">
              <a:solidFill>
                <a:schemeClr val="tx1"/>
              </a:solidFill>
            </a:ln>
          </p:spPr>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a:ln>
                    <a:solidFill>
                      <a:srgbClr val="002060"/>
                    </a:solidFill>
                  </a:ln>
                  <a:solidFill>
                    <a:srgbClr val="002060"/>
                  </a:solidFill>
                  <a:latin typeface="Calisto MT" pitchFamily="18" charset="0"/>
                </a:rPr>
                <a:t>APARCHIT EXAM WARRIORS</a:t>
              </a:r>
              <a:endParaRPr lang="en-US" sz="4400" b="1" spc="300" dirty="0">
                <a:ln w="28575">
                  <a:solidFill>
                    <a:schemeClr val="tx1"/>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a16="http://schemas.microsoft.com/office/drawing/2014/main" xmlns="" id="{1700D919-F3E9-6A94-8366-9664609F8842}"/>
                </a:ext>
              </a:extLst>
            </p:cNvPr>
            <p:cNvPicPr>
              <a:picLocks noChangeAspect="1"/>
            </p:cNvPicPr>
            <p:nvPr/>
          </p:nvPicPr>
          <p:blipFill>
            <a:blip r:embed="rId7" cstate="print">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a16="http://schemas.microsoft.com/office/drawing/2014/main" xmlns=""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9">
            <p14:nvContentPartPr>
              <p14:cNvPr id="32" name="Ink 31"/>
              <p14:cNvContentPartPr/>
              <p14:nvPr/>
            </p14:nvContentPartPr>
            <p14:xfrm>
              <a:off x="1378523" y="3965649"/>
              <a:ext cx="17280" cy="17640"/>
            </p14:xfrm>
          </p:contentPart>
        </mc:Choice>
        <mc:Fallback xmlns="">
          <p:pic>
            <p:nvPicPr>
              <p:cNvPr id="32" name="Ink 31"/>
              <p:cNvPicPr/>
              <p:nvPr/>
            </p:nvPicPr>
            <p:blipFill>
              <a:blip r:embed="rId17"/>
              <a:stretch>
                <a:fillRect/>
              </a:stretch>
            </p:blipFill>
            <p:spPr>
              <a:xfrm>
                <a:off x="1370243" y="3957369"/>
                <a:ext cx="33840" cy="34200"/>
              </a:xfrm>
              <a:prstGeom prst="rect">
                <a:avLst/>
              </a:prstGeom>
            </p:spPr>
          </p:pic>
        </mc:Fallback>
      </mc:AlternateContent>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2" name="Rectangle 1"/>
          <p:cNvSpPr/>
          <p:nvPr/>
        </p:nvSpPr>
        <p:spPr>
          <a:xfrm>
            <a:off x="1" y="1120676"/>
            <a:ext cx="12191999" cy="4832092"/>
          </a:xfrm>
          <a:prstGeom prst="rect">
            <a:avLst/>
          </a:prstGeom>
          <a:ln w="57150">
            <a:solidFill>
              <a:schemeClr val="tx1"/>
            </a:solidFill>
          </a:ln>
        </p:spPr>
        <p:txBody>
          <a:bodyPr wrap="square">
            <a:spAutoFit/>
          </a:bodyPr>
          <a:lstStyle/>
          <a:p>
            <a:r>
              <a:rPr lang="en-US" sz="2800" dirty="0" smtClean="0">
                <a:solidFill>
                  <a:srgbClr val="C10000"/>
                </a:solidFill>
                <a:latin typeface="Calisto MT" pitchFamily="18" charset="0"/>
              </a:rPr>
              <a:t>Q.7. </a:t>
            </a:r>
            <a:r>
              <a:rPr lang="en-US" sz="2800" dirty="0" err="1">
                <a:solidFill>
                  <a:srgbClr val="C10000"/>
                </a:solidFill>
                <a:latin typeface="Calisto MT" pitchFamily="18" charset="0"/>
              </a:rPr>
              <a:t>Atal</a:t>
            </a:r>
            <a:r>
              <a:rPr lang="en-US" sz="2800" dirty="0">
                <a:solidFill>
                  <a:srgbClr val="C10000"/>
                </a:solidFill>
                <a:latin typeface="Calisto MT" pitchFamily="18" charset="0"/>
              </a:rPr>
              <a:t> Innovation Mission (AIM) and La </a:t>
            </a:r>
            <a:r>
              <a:rPr lang="en-US" sz="2800" dirty="0" err="1">
                <a:solidFill>
                  <a:srgbClr val="C10000"/>
                </a:solidFill>
                <a:latin typeface="Calisto MT" pitchFamily="18" charset="0"/>
              </a:rPr>
              <a:t>Fondation</a:t>
            </a:r>
            <a:r>
              <a:rPr lang="en-US" sz="2800" dirty="0">
                <a:solidFill>
                  <a:srgbClr val="C10000"/>
                </a:solidFill>
                <a:latin typeface="Calisto MT" pitchFamily="18" charset="0"/>
              </a:rPr>
              <a:t> </a:t>
            </a:r>
            <a:r>
              <a:rPr lang="en-US" sz="2800" dirty="0" err="1">
                <a:solidFill>
                  <a:srgbClr val="C10000"/>
                </a:solidFill>
                <a:latin typeface="Calisto MT" pitchFamily="18" charset="0"/>
              </a:rPr>
              <a:t>Dassault</a:t>
            </a:r>
            <a:r>
              <a:rPr lang="en-US" sz="2800" dirty="0">
                <a:solidFill>
                  <a:srgbClr val="C10000"/>
                </a:solidFill>
                <a:latin typeface="Calisto MT" pitchFamily="18" charset="0"/>
              </a:rPr>
              <a:t> </a:t>
            </a:r>
            <a:r>
              <a:rPr lang="en-US" sz="2800" dirty="0" err="1">
                <a:solidFill>
                  <a:srgbClr val="C10000"/>
                </a:solidFill>
                <a:latin typeface="Calisto MT" pitchFamily="18" charset="0"/>
              </a:rPr>
              <a:t>Systemes</a:t>
            </a:r>
            <a:r>
              <a:rPr lang="en-US" sz="2800" dirty="0">
                <a:solidFill>
                  <a:srgbClr val="C10000"/>
                </a:solidFill>
                <a:latin typeface="Calisto MT" pitchFamily="18" charset="0"/>
              </a:rPr>
              <a:t> India celebrated </a:t>
            </a:r>
            <a:r>
              <a:rPr lang="en-US" sz="2800" dirty="0" smtClean="0">
                <a:solidFill>
                  <a:srgbClr val="C10000"/>
                </a:solidFill>
                <a:latin typeface="Calisto MT" pitchFamily="18" charset="0"/>
              </a:rPr>
              <a:t>the conclusion </a:t>
            </a:r>
            <a:r>
              <a:rPr lang="en-US" sz="2800" dirty="0">
                <a:solidFill>
                  <a:srgbClr val="C10000"/>
                </a:solidFill>
                <a:latin typeface="Calisto MT" pitchFamily="18" charset="0"/>
              </a:rPr>
              <a:t>of which flagship program for school students during the grand finale held in Pune</a:t>
            </a:r>
            <a:r>
              <a:rPr lang="en-US" sz="2800" dirty="0" smtClean="0">
                <a:solidFill>
                  <a:srgbClr val="C10000"/>
                </a:solidFill>
                <a:latin typeface="Calisto MT" pitchFamily="18" charset="0"/>
              </a:rPr>
              <a:t>?</a:t>
            </a:r>
            <a:endParaRPr lang="hi-IN" sz="2800" dirty="0">
              <a:solidFill>
                <a:srgbClr val="C10000"/>
              </a:solidFill>
              <a:latin typeface="Calisto MT" pitchFamily="18" charset="0"/>
            </a:endParaRPr>
          </a:p>
          <a:p>
            <a:r>
              <a:rPr lang="hi-IN" sz="2800" dirty="0" smtClean="0">
                <a:latin typeface="Calisto MT" pitchFamily="18" charset="0"/>
              </a:rPr>
              <a:t>प्र.. </a:t>
            </a:r>
            <a:r>
              <a:rPr lang="hi-IN" sz="2800" dirty="0">
                <a:latin typeface="Calisto MT" pitchFamily="18" charset="0"/>
              </a:rPr>
              <a:t>अटल इनोवेशन मिशन (एआईएम) और ला फोंडेशन डसॉल्ट सिस्टम्स इंडिया ने पुणे में आयोजित ग्रैंड फिनाले के दौरान स्कूली छात्रों के लिए किस प्रमुख कार्यक्रम के समापन का जश्न मनाया?</a:t>
            </a:r>
            <a:endParaRPr lang="en-US" sz="2800" dirty="0">
              <a:latin typeface="Calisto MT" pitchFamily="18" charset="0"/>
            </a:endParaRPr>
          </a:p>
          <a:p>
            <a:pPr marL="514350" indent="-514350">
              <a:buAutoNum type="alphaUcParenR"/>
            </a:pPr>
            <a:r>
              <a:rPr lang="en-US" sz="2800" dirty="0" smtClean="0">
                <a:solidFill>
                  <a:srgbClr val="816000"/>
                </a:solidFill>
                <a:latin typeface="Calisto MT" pitchFamily="18" charset="0"/>
              </a:rPr>
              <a:t>AIM </a:t>
            </a:r>
            <a:r>
              <a:rPr lang="en-US" sz="2800" dirty="0">
                <a:solidFill>
                  <a:srgbClr val="816000"/>
                </a:solidFill>
                <a:latin typeface="Calisto MT" pitchFamily="18" charset="0"/>
              </a:rPr>
              <a:t>Student Innovation Challenge </a:t>
            </a:r>
            <a:endParaRPr lang="en-US" sz="2800" dirty="0" smtClean="0">
              <a:solidFill>
                <a:srgbClr val="816000"/>
              </a:solidFill>
              <a:latin typeface="Calisto MT" pitchFamily="18" charset="0"/>
            </a:endParaRPr>
          </a:p>
          <a:p>
            <a:pPr marL="514350" indent="-514350">
              <a:buAutoNum type="alphaUcParenR"/>
            </a:pPr>
            <a:r>
              <a:rPr lang="en-US" sz="2800" dirty="0" smtClean="0">
                <a:solidFill>
                  <a:srgbClr val="816000"/>
                </a:solidFill>
                <a:latin typeface="Calisto MT" pitchFamily="18" charset="0"/>
              </a:rPr>
              <a:t>AIM </a:t>
            </a:r>
            <a:r>
              <a:rPr lang="en-US" sz="2800" dirty="0">
                <a:solidFill>
                  <a:srgbClr val="816000"/>
                </a:solidFill>
                <a:latin typeface="Calisto MT" pitchFamily="18" charset="0"/>
              </a:rPr>
              <a:t>Student Entrepreneurship Program</a:t>
            </a:r>
          </a:p>
          <a:p>
            <a:r>
              <a:rPr lang="en-IN" sz="2800" dirty="0">
                <a:solidFill>
                  <a:srgbClr val="816000"/>
                </a:solidFill>
                <a:latin typeface="Calisto MT" pitchFamily="18" charset="0"/>
              </a:rPr>
              <a:t>C) AIM Young Innovators Challenge </a:t>
            </a:r>
            <a:endParaRPr lang="en-IN" sz="2800" dirty="0" smtClean="0">
              <a:solidFill>
                <a:srgbClr val="816000"/>
              </a:solidFill>
              <a:latin typeface="Calisto MT" pitchFamily="18" charset="0"/>
            </a:endParaRPr>
          </a:p>
          <a:p>
            <a:r>
              <a:rPr lang="en-IN" sz="2800" dirty="0" smtClean="0">
                <a:solidFill>
                  <a:srgbClr val="816000"/>
                </a:solidFill>
                <a:latin typeface="Calisto MT" pitchFamily="18" charset="0"/>
              </a:rPr>
              <a:t>D</a:t>
            </a:r>
            <a:r>
              <a:rPr lang="en-IN" sz="2800" dirty="0">
                <a:solidFill>
                  <a:srgbClr val="816000"/>
                </a:solidFill>
                <a:latin typeface="Calisto MT" pitchFamily="18" charset="0"/>
              </a:rPr>
              <a:t>) AIM Future Entrepreneurs </a:t>
            </a:r>
            <a:r>
              <a:rPr lang="en-IN" sz="2800" dirty="0" smtClean="0">
                <a:solidFill>
                  <a:srgbClr val="816000"/>
                </a:solidFill>
                <a:latin typeface="Calisto MT" pitchFamily="18" charset="0"/>
              </a:rPr>
              <a:t>Program</a:t>
            </a:r>
          </a:p>
          <a:p>
            <a:pPr lvl="0"/>
            <a:r>
              <a:rPr lang="en-IN" sz="2800" dirty="0" smtClean="0">
                <a:solidFill>
                  <a:srgbClr val="816000"/>
                </a:solidFill>
                <a:latin typeface="Calisto MT" pitchFamily="18" charset="0"/>
              </a:rPr>
              <a:t>E) AIM Young program</a:t>
            </a:r>
            <a:endParaRPr lang="en-IN" sz="2800" dirty="0">
              <a:solidFill>
                <a:prstClr val="black"/>
              </a:solidFill>
              <a:latin typeface="Calisto MT" pitchFamily="18" charset="0"/>
            </a:endParaRPr>
          </a:p>
        </p:txBody>
      </p:sp>
    </p:spTree>
    <p:extLst>
      <p:ext uri="{BB962C8B-B14F-4D97-AF65-F5344CB8AC3E}">
        <p14:creationId xmlns:p14="http://schemas.microsoft.com/office/powerpoint/2010/main" val="627166868"/>
      </p:ext>
    </p:extLst>
  </p:cSld>
  <p:clrMapOvr>
    <a:masterClrMapping/>
  </p:clrMapOvr>
  <p:transition spd="slow" advTm="30333">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grpSp>
        <p:nvGrpSpPr>
          <p:cNvPr id="5" name="Group 4">
            <a:extLst>
              <a:ext uri="{FF2B5EF4-FFF2-40B4-BE49-F238E27FC236}">
                <a16:creationId xmlns:a16="http://schemas.microsoft.com/office/drawing/2014/main" xmlns="" id="{38428CEE-7EA3-3E04-01F8-C235CBB58AF4}"/>
              </a:ext>
            </a:extLst>
          </p:cNvPr>
          <p:cNvGrpSpPr/>
          <p:nvPr/>
        </p:nvGrpSpPr>
        <p:grpSpPr>
          <a:xfrm>
            <a:off x="2" y="-49736"/>
            <a:ext cx="12191999" cy="1113977"/>
            <a:chOff x="0" y="-49736"/>
            <a:chExt cx="12191999" cy="1113977"/>
          </a:xfrm>
        </p:grpSpPr>
        <p:sp>
          <p:nvSpPr>
            <p:cNvPr id="8" name="TextBox 7">
              <a:extLst>
                <a:ext uri="{FF2B5EF4-FFF2-40B4-BE49-F238E27FC236}">
                  <a16:creationId xmlns:a16="http://schemas.microsoft.com/office/drawing/2014/main" xmlns="" id="{1F815FD6-2B08-8414-8E09-A0F799D488C6}"/>
                </a:ext>
              </a:extLst>
            </p:cNvPr>
            <p:cNvSpPr txBox="1"/>
            <p:nvPr/>
          </p:nvSpPr>
          <p:spPr>
            <a:xfrm>
              <a:off x="0" y="-49736"/>
              <a:ext cx="12191999" cy="1077218"/>
            </a:xfrm>
            <a:prstGeom prst="rect">
              <a:avLst/>
            </a:prstGeom>
            <a:solidFill>
              <a:schemeClr val="bg1"/>
            </a:solidFill>
            <a:ln w="28575">
              <a:solidFill>
                <a:schemeClr val="tx1"/>
              </a:solidFill>
            </a:ln>
          </p:spPr>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a:ln>
                    <a:solidFill>
                      <a:srgbClr val="002060"/>
                    </a:solidFill>
                  </a:ln>
                  <a:solidFill>
                    <a:srgbClr val="002060"/>
                  </a:solidFill>
                  <a:latin typeface="Calisto MT" pitchFamily="18" charset="0"/>
                </a:rPr>
                <a:t>APARCHIT EXAM WARRIORS</a:t>
              </a:r>
              <a:endParaRPr lang="en-US" sz="4400" b="1" spc="300" dirty="0">
                <a:ln w="28575">
                  <a:solidFill>
                    <a:schemeClr val="tx1"/>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a16="http://schemas.microsoft.com/office/drawing/2014/main" xmlns="" id="{1700D919-F3E9-6A94-8366-9664609F8842}"/>
                </a:ext>
              </a:extLst>
            </p:cNvPr>
            <p:cNvPicPr>
              <a:picLocks noChangeAspect="1"/>
            </p:cNvPicPr>
            <p:nvPr/>
          </p:nvPicPr>
          <p:blipFill>
            <a:blip r:embed="rId3" cstate="print">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a16="http://schemas.microsoft.com/office/drawing/2014/main" xmlns=""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5">
            <p14:nvContentPartPr>
              <p14:cNvPr id="32" name="Ink 31"/>
              <p14:cNvContentPartPr/>
              <p14:nvPr/>
            </p14:nvContentPartPr>
            <p14:xfrm>
              <a:off x="1378523" y="3965649"/>
              <a:ext cx="17280" cy="17640"/>
            </p14:xfrm>
          </p:contentPart>
        </mc:Choice>
        <mc:Fallback xmlns="">
          <p:pic>
            <p:nvPicPr>
              <p:cNvPr id="32" name="Ink 31"/>
              <p:cNvPicPr/>
              <p:nvPr/>
            </p:nvPicPr>
            <p:blipFill>
              <a:blip r:embed="rId17"/>
              <a:stretch>
                <a:fillRect/>
              </a:stretch>
            </p:blipFill>
            <p:spPr>
              <a:xfrm>
                <a:off x="1370243" y="3957369"/>
                <a:ext cx="33840" cy="34200"/>
              </a:xfrm>
              <a:prstGeom prst="rect">
                <a:avLst/>
              </a:prstGeom>
            </p:spPr>
          </p:pic>
        </mc:Fallback>
      </mc:AlternateContent>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2" name="Rectangle 1"/>
          <p:cNvSpPr/>
          <p:nvPr/>
        </p:nvSpPr>
        <p:spPr>
          <a:xfrm>
            <a:off x="2" y="1064241"/>
            <a:ext cx="12191998" cy="461665"/>
          </a:xfrm>
          <a:prstGeom prst="rect">
            <a:avLst/>
          </a:prstGeom>
          <a:solidFill>
            <a:srgbClr val="FFC000"/>
          </a:solidFill>
          <a:ln>
            <a:solidFill>
              <a:schemeClr val="tx1"/>
            </a:solidFill>
          </a:ln>
        </p:spPr>
        <p:txBody>
          <a:bodyPr wrap="square">
            <a:spAutoFit/>
          </a:bodyPr>
          <a:lstStyle/>
          <a:p>
            <a:r>
              <a:rPr lang="en-IN" sz="2400" dirty="0">
                <a:latin typeface="Calisto MT" pitchFamily="18" charset="0"/>
              </a:rPr>
              <a:t>Answer : B</a:t>
            </a:r>
          </a:p>
        </p:txBody>
      </p:sp>
      <p:graphicFrame>
        <p:nvGraphicFramePr>
          <p:cNvPr id="12" name="Table 11"/>
          <p:cNvGraphicFramePr>
            <a:graphicFrameLocks noGrp="1"/>
          </p:cNvGraphicFramePr>
          <p:nvPr>
            <p:extLst>
              <p:ext uri="{D42A27DB-BD31-4B8C-83A1-F6EECF244321}">
                <p14:modId xmlns:p14="http://schemas.microsoft.com/office/powerpoint/2010/main" val="1863465208"/>
              </p:ext>
            </p:extLst>
          </p:nvPr>
        </p:nvGraphicFramePr>
        <p:xfrm>
          <a:off x="0" y="1529649"/>
          <a:ext cx="12191998" cy="4907280"/>
        </p:xfrm>
        <a:graphic>
          <a:graphicData uri="http://schemas.openxmlformats.org/drawingml/2006/table">
            <a:tbl>
              <a:tblPr firstRow="1" bandRow="1">
                <a:tableStyleId>{E8B1032C-EA38-4F05-BA0D-38AFFFC7BED3}</a:tableStyleId>
              </a:tblPr>
              <a:tblGrid>
                <a:gridCol w="12191998"/>
              </a:tblGrid>
              <a:tr h="370840">
                <a:tc>
                  <a:txBody>
                    <a:bodyPr/>
                    <a:lstStyle/>
                    <a:p>
                      <a:pPr marL="457200" indent="-457200">
                        <a:buFont typeface="Arial" pitchFamily="34" charset="0"/>
                        <a:buChar char="•"/>
                      </a:pPr>
                      <a:r>
                        <a:rPr lang="en-US" sz="2800" b="0" dirty="0" err="1" smtClean="0">
                          <a:solidFill>
                            <a:srgbClr val="FF0000"/>
                          </a:solidFill>
                          <a:latin typeface="Calisto MT" pitchFamily="18" charset="0"/>
                        </a:rPr>
                        <a:t>Atal</a:t>
                      </a:r>
                      <a:r>
                        <a:rPr lang="en-US" sz="2800" b="0" dirty="0" smtClean="0">
                          <a:solidFill>
                            <a:srgbClr val="FF0000"/>
                          </a:solidFill>
                          <a:latin typeface="Calisto MT" pitchFamily="18" charset="0"/>
                        </a:rPr>
                        <a:t> Innovation Mission (AIM) in collaboration with </a:t>
                      </a:r>
                      <a:r>
                        <a:rPr lang="en-US" sz="2800" b="0" u="sng" dirty="0" smtClean="0">
                          <a:solidFill>
                            <a:srgbClr val="FF0000"/>
                          </a:solidFill>
                          <a:latin typeface="Calisto MT" pitchFamily="18" charset="0"/>
                        </a:rPr>
                        <a:t>La </a:t>
                      </a:r>
                      <a:r>
                        <a:rPr lang="en-US" sz="2800" b="0" u="sng" dirty="0" err="1" smtClean="0">
                          <a:solidFill>
                            <a:srgbClr val="FF0000"/>
                          </a:solidFill>
                          <a:latin typeface="Calisto MT" pitchFamily="18" charset="0"/>
                        </a:rPr>
                        <a:t>Fondation</a:t>
                      </a:r>
                      <a:r>
                        <a:rPr lang="en-US" sz="2800" b="0" u="sng" dirty="0" smtClean="0">
                          <a:solidFill>
                            <a:srgbClr val="FF0000"/>
                          </a:solidFill>
                          <a:latin typeface="Calisto MT" pitchFamily="18" charset="0"/>
                        </a:rPr>
                        <a:t> </a:t>
                      </a:r>
                      <a:r>
                        <a:rPr lang="en-US" sz="2800" b="0" u="sng" dirty="0" err="1" smtClean="0">
                          <a:solidFill>
                            <a:srgbClr val="FF0000"/>
                          </a:solidFill>
                          <a:latin typeface="Calisto MT" pitchFamily="18" charset="0"/>
                        </a:rPr>
                        <a:t>Dassault</a:t>
                      </a:r>
                      <a:r>
                        <a:rPr lang="en-US" sz="2800" b="0" u="sng" dirty="0" smtClean="0">
                          <a:solidFill>
                            <a:srgbClr val="FF0000"/>
                          </a:solidFill>
                          <a:latin typeface="Calisto MT" pitchFamily="18" charset="0"/>
                        </a:rPr>
                        <a:t> </a:t>
                      </a:r>
                      <a:r>
                        <a:rPr lang="en-US" sz="2800" b="0" u="sng" dirty="0" err="1" smtClean="0">
                          <a:solidFill>
                            <a:srgbClr val="FF0000"/>
                          </a:solidFill>
                          <a:latin typeface="Calisto MT" pitchFamily="18" charset="0"/>
                        </a:rPr>
                        <a:t>Systemes</a:t>
                      </a:r>
                      <a:r>
                        <a:rPr lang="en-US" sz="2800" b="0" u="sng" dirty="0" smtClean="0">
                          <a:solidFill>
                            <a:srgbClr val="FF0000"/>
                          </a:solidFill>
                          <a:latin typeface="Calisto MT" pitchFamily="18" charset="0"/>
                        </a:rPr>
                        <a:t> India </a:t>
                      </a:r>
                      <a:r>
                        <a:rPr lang="en-US" sz="2800" b="0" dirty="0" smtClean="0">
                          <a:solidFill>
                            <a:srgbClr val="FF0000"/>
                          </a:solidFill>
                          <a:latin typeface="Calisto MT" pitchFamily="18" charset="0"/>
                        </a:rPr>
                        <a:t>celebrated the culmination of its flagship program for school students, </a:t>
                      </a:r>
                      <a:r>
                        <a:rPr lang="en-US" sz="2800" b="0" u="sng" dirty="0" smtClean="0">
                          <a:solidFill>
                            <a:srgbClr val="FF0000"/>
                          </a:solidFill>
                          <a:latin typeface="Calisto MT" pitchFamily="18" charset="0"/>
                        </a:rPr>
                        <a:t>‘Made in 3D – Seed the Future Entrepreneurs’ </a:t>
                      </a:r>
                      <a:r>
                        <a:rPr lang="en-US" sz="2800" b="0" dirty="0" smtClean="0">
                          <a:solidFill>
                            <a:srgbClr val="FF0000"/>
                          </a:solidFill>
                          <a:latin typeface="Calisto MT" pitchFamily="18" charset="0"/>
                        </a:rPr>
                        <a:t>under AIM’s Student Entrepreneurship Program (SEP) season – 2023-24 during the grand finale held in Pune. This event marked the conclusion of an eight-month journey dedicated to fostering innovation and entrepreneurship among young minds.</a:t>
                      </a:r>
                      <a:endParaRPr lang="hi-IN" sz="2800" b="0" dirty="0" smtClean="0">
                        <a:solidFill>
                          <a:srgbClr val="FF0000"/>
                        </a:solidFill>
                        <a:latin typeface="Calisto MT" pitchFamily="18" charset="0"/>
                      </a:endParaRPr>
                    </a:p>
                    <a:p>
                      <a:pPr marL="457200" indent="-457200">
                        <a:buFont typeface="Arial" pitchFamily="34" charset="0"/>
                        <a:buChar char="•"/>
                      </a:pPr>
                      <a:r>
                        <a:rPr lang="hi-IN" sz="2400" b="0" u="sng" dirty="0" smtClean="0">
                          <a:latin typeface="Calisto MT" pitchFamily="18" charset="0"/>
                        </a:rPr>
                        <a:t>ला फोंडेशन डसॉल्ट सिस्टम्स इंडिया </a:t>
                      </a:r>
                      <a:r>
                        <a:rPr lang="hi-IN" sz="2400" b="0" dirty="0" smtClean="0">
                          <a:latin typeface="Calisto MT" pitchFamily="18" charset="0"/>
                        </a:rPr>
                        <a:t>के सहयोग से अटल इनोवेशन मिशन (एआईएम) ने एआईएम के छात्र उद्यमिता कार्यक्रम (एसईपी) सीज़न - 2023-24 के दौरान स्कूली छात्रों के लिए अपने प्रमुख कार्यक्रम, 'मेड इन 3डी - सीड द फ्यूचर एंटरप्रेन्योर्स' के समापन का जश्न मनाया। पुणे में ग्रैंड फिनाले आयोजित हुआ. इस कार्यक्रम ने युवा दिमागों के बीच नवाचार और उद्यमशीलता को बढ़ावा देने के लिए समर्पित आठ महीने की यात्रा के समापन को चिह्नित किया।</a:t>
                      </a:r>
                      <a:endParaRPr lang="en-IN" sz="2400" b="0" dirty="0">
                        <a:latin typeface="Calisto MT" pitchFamily="18" charset="0"/>
                      </a:endParaRPr>
                    </a:p>
                  </a:txBody>
                  <a:tcPr/>
                </a:tc>
              </a:tr>
            </a:tbl>
          </a:graphicData>
        </a:graphic>
      </p:graphicFrame>
    </p:spTree>
    <p:extLst>
      <p:ext uri="{BB962C8B-B14F-4D97-AF65-F5344CB8AC3E}">
        <p14:creationId xmlns:p14="http://schemas.microsoft.com/office/powerpoint/2010/main" val="1253354537"/>
      </p:ext>
    </p:extLst>
  </p:cSld>
  <p:clrMapOvr>
    <a:masterClrMapping/>
  </p:clrMapOvr>
  <p:transition spd="slow" advTm="30333">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7" name="TextBox 6">
            <a:extLst>
              <a:ext uri="{FF2B5EF4-FFF2-40B4-BE49-F238E27FC236}">
                <a16:creationId xmlns="" xmlns:a16="http://schemas.microsoft.com/office/drawing/2014/main" id="{B0E447CE-3294-AC76-885D-1D6F56BEB02F}"/>
              </a:ext>
            </a:extLst>
          </p:cNvPr>
          <p:cNvSpPr txBox="1"/>
          <p:nvPr/>
        </p:nvSpPr>
        <p:spPr>
          <a:xfrm>
            <a:off x="0" y="6457890"/>
            <a:ext cx="12192000" cy="461665"/>
          </a:xfrm>
          <a:prstGeom prst="rect">
            <a:avLst/>
          </a:prstGeom>
          <a:solidFill>
            <a:schemeClr val="accent1">
              <a:lumMod val="40000"/>
              <a:lumOff val="60000"/>
            </a:schemeClr>
          </a:solidFill>
          <a:ln w="19050">
            <a:solidFill>
              <a:srgbClr val="002060"/>
            </a:solidFill>
          </a:ln>
        </p:spPr>
        <p:txBody>
          <a:bodyPr wrap="square" rtlCol="0">
            <a:spAutoFit/>
          </a:bodyPr>
          <a:lstStyle/>
          <a:p>
            <a:pPr algn="ctr"/>
            <a:r>
              <a:rPr lang="en-IN" sz="2400" b="1" spc="370" dirty="0">
                <a:solidFill>
                  <a:srgbClr val="FF0000"/>
                </a:solidFill>
                <a:latin typeface="Calisto MT" pitchFamily="18" charset="0"/>
                <a:ea typeface="Calibri" panose="020F0502020204030204" pitchFamily="34" charset="0"/>
                <a:cs typeface="Mangal" panose="02040503050203030202" pitchFamily="18" charset="0"/>
              </a:rPr>
              <a:t>Follow us: </a:t>
            </a:r>
            <a:r>
              <a:rPr lang="en-IN" sz="2400" b="1" u="sng" spc="370" dirty="0">
                <a:solidFill>
                  <a:srgbClr val="833C0B"/>
                </a:solidFill>
                <a:latin typeface="Calisto MT" pitchFamily="18" charset="0"/>
                <a:ea typeface="Calibri" panose="020F0502020204030204" pitchFamily="34" charset="0"/>
                <a:cs typeface="Mangal" panose="02040503050203030202" pitchFamily="18" charset="0"/>
                <a:hlinkClick r:id="rId3"/>
              </a:rPr>
              <a:t>Official Site</a:t>
            </a:r>
            <a:r>
              <a:rPr lang="en-IN" sz="2400" b="1" spc="370" dirty="0">
                <a:solidFill>
                  <a:prstClr val="black"/>
                </a:solidFill>
                <a:latin typeface="Calisto MT" pitchFamily="18" charset="0"/>
                <a:ea typeface="Calibri" panose="020F0502020204030204" pitchFamily="34" charset="0"/>
                <a:cs typeface="Mangal" panose="02040503050203030202" pitchFamily="18" charset="0"/>
              </a:rPr>
              <a:t>, </a:t>
            </a:r>
            <a:r>
              <a:rPr lang="en-IN" sz="2400" b="1" u="sng" spc="370" dirty="0">
                <a:solidFill>
                  <a:srgbClr val="0070C0"/>
                </a:solidFill>
                <a:latin typeface="Calisto MT" pitchFamily="18" charset="0"/>
                <a:ea typeface="Calibri" panose="020F0502020204030204" pitchFamily="34" charset="0"/>
                <a:cs typeface="Mangal" panose="02040503050203030202" pitchFamily="18" charset="0"/>
                <a:hlinkClick r:id="rId4">
                  <a:extLst>
                    <a:ext uri="{A12FA001-AC4F-418D-AE19-62706E023703}">
                      <ahyp:hlinkClr xmlns="" xmlns:ahyp="http://schemas.microsoft.com/office/drawing/2018/hyperlinkcolor" val="tx"/>
                    </a:ext>
                  </a:extLst>
                </a:hlinkClick>
              </a:rPr>
              <a:t>Telegram</a:t>
            </a:r>
            <a:r>
              <a:rPr lang="en-IN" sz="2400" b="1" spc="370" dirty="0">
                <a:solidFill>
                  <a:prstClr val="black"/>
                </a:solidFill>
                <a:latin typeface="Calisto MT" pitchFamily="18" charset="0"/>
                <a:ea typeface="Calibri" panose="020F0502020204030204" pitchFamily="34" charset="0"/>
                <a:cs typeface="Mangal" panose="02040503050203030202" pitchFamily="18" charset="0"/>
              </a:rPr>
              <a:t>, </a:t>
            </a:r>
            <a:r>
              <a:rPr lang="en-IN" sz="2400" b="1" u="sng" spc="370" dirty="0">
                <a:solidFill>
                  <a:srgbClr val="4BACC6">
                    <a:lumMod val="75000"/>
                  </a:srgbClr>
                </a:solidFill>
                <a:latin typeface="Calisto MT" pitchFamily="18" charset="0"/>
                <a:ea typeface="Calibri" panose="020F0502020204030204" pitchFamily="34" charset="0"/>
                <a:cs typeface="Mangal" panose="02040503050203030202" pitchFamily="18" charset="0"/>
                <a:hlinkClick r:id="rId5">
                  <a:extLst>
                    <a:ext uri="{A12FA001-AC4F-418D-AE19-62706E023703}">
                      <ahyp:hlinkClr xmlns="" xmlns:ahyp="http://schemas.microsoft.com/office/drawing/2018/hyperlinkcolor" val="tx"/>
                    </a:ext>
                  </a:extLst>
                </a:hlinkClick>
              </a:rPr>
              <a:t>Facebook</a:t>
            </a:r>
            <a:r>
              <a:rPr lang="en-IN" sz="2400" b="1" spc="370" dirty="0">
                <a:solidFill>
                  <a:prstClr val="black"/>
                </a:solidFill>
                <a:latin typeface="Calisto MT" pitchFamily="18" charset="0"/>
                <a:ea typeface="Calibri" panose="020F0502020204030204" pitchFamily="34" charset="0"/>
                <a:cs typeface="Mangal" panose="02040503050203030202" pitchFamily="18" charset="0"/>
              </a:rPr>
              <a:t>, </a:t>
            </a:r>
            <a:r>
              <a:rPr lang="en-IN" sz="2400" b="1" u="sng" spc="370" dirty="0">
                <a:solidFill>
                  <a:srgbClr val="C00000"/>
                </a:solidFill>
                <a:latin typeface="Calisto MT" pitchFamily="18" charset="0"/>
                <a:ea typeface="Calibri" panose="020F0502020204030204" pitchFamily="34" charset="0"/>
                <a:cs typeface="Mangal" panose="02040503050203030202" pitchFamily="18" charset="0"/>
                <a:hlinkClick r:id="rId6">
                  <a:extLst>
                    <a:ext uri="{A12FA001-AC4F-418D-AE19-62706E023703}">
                      <ahyp:hlinkClr xmlns="" xmlns:ahyp="http://schemas.microsoft.com/office/drawing/2018/hyperlinkcolor" val="tx"/>
                    </a:ext>
                  </a:extLst>
                </a:hlinkClick>
              </a:rPr>
              <a:t>Instagram</a:t>
            </a:r>
            <a:endParaRPr lang="en-IN" sz="2400" spc="370" dirty="0">
              <a:solidFill>
                <a:prstClr val="black"/>
              </a:solidFill>
              <a:latin typeface="Calisto MT" pitchFamily="18" charset="0"/>
            </a:endParaRPr>
          </a:p>
        </p:txBody>
      </p:sp>
      <p:grpSp>
        <p:nvGrpSpPr>
          <p:cNvPr id="5" name="Group 4">
            <a:extLst>
              <a:ext uri="{FF2B5EF4-FFF2-40B4-BE49-F238E27FC236}">
                <a16:creationId xmlns="" xmlns:a16="http://schemas.microsoft.com/office/drawing/2014/main" id="{38428CEE-7EA3-3E04-01F8-C235CBB58AF4}"/>
              </a:ext>
            </a:extLst>
          </p:cNvPr>
          <p:cNvGrpSpPr/>
          <p:nvPr/>
        </p:nvGrpSpPr>
        <p:grpSpPr>
          <a:xfrm>
            <a:off x="-2" y="17044"/>
            <a:ext cx="12191999" cy="830997"/>
            <a:chOff x="-522515" y="-88708"/>
            <a:chExt cx="12344397" cy="1083324"/>
          </a:xfrm>
        </p:grpSpPr>
        <p:sp>
          <p:nvSpPr>
            <p:cNvPr id="8" name="TextBox 7">
              <a:extLst>
                <a:ext uri="{FF2B5EF4-FFF2-40B4-BE49-F238E27FC236}">
                  <a16:creationId xmlns="" xmlns:a16="http://schemas.microsoft.com/office/drawing/2014/main" id="{1F815FD6-2B08-8414-8E09-A0F799D488C6}"/>
                </a:ext>
              </a:extLst>
            </p:cNvPr>
            <p:cNvSpPr txBox="1"/>
            <p:nvPr/>
          </p:nvSpPr>
          <p:spPr>
            <a:xfrm>
              <a:off x="-522515" y="-88708"/>
              <a:ext cx="12344397" cy="1083324"/>
            </a:xfrm>
            <a:prstGeom prst="rect">
              <a:avLst/>
            </a:prstGeom>
            <a:ln w="28575">
              <a:solidFill>
                <a:schemeClr val="tx1"/>
              </a:solidFill>
            </a:ln>
          </p:spPr>
          <p:style>
            <a:lnRef idx="2">
              <a:schemeClr val="dk1"/>
            </a:lnRef>
            <a:fillRef idx="1">
              <a:schemeClr val="lt1"/>
            </a:fillRef>
            <a:effectRef idx="0">
              <a:schemeClr val="dk1"/>
            </a:effectRef>
            <a:fontRef idx="minor">
              <a:schemeClr val="dk1"/>
            </a:fontRef>
          </p:style>
          <p:txBody>
            <a:bodyPr wrap="square">
              <a:spAutoFit/>
            </a:bodyPr>
            <a:lstStyle/>
            <a:p>
              <a:pPr algn="ctr"/>
              <a:r>
                <a:rPr lang="en-US" sz="2800" dirty="0" smtClean="0">
                  <a:ln>
                    <a:solidFill>
                      <a:srgbClr val="002060"/>
                    </a:solidFill>
                  </a:ln>
                  <a:solidFill>
                    <a:srgbClr val="002060"/>
                  </a:solidFill>
                  <a:latin typeface="Bell MT" pitchFamily="18" charset="0"/>
                </a:rPr>
                <a:t>APARCHIT </a:t>
              </a:r>
              <a:r>
                <a:rPr lang="en-US" sz="2800" dirty="0">
                  <a:ln>
                    <a:solidFill>
                      <a:srgbClr val="002060"/>
                    </a:solidFill>
                  </a:ln>
                  <a:solidFill>
                    <a:srgbClr val="002060"/>
                  </a:solidFill>
                  <a:latin typeface="Bell MT" pitchFamily="18" charset="0"/>
                </a:rPr>
                <a:t>EXAM </a:t>
              </a:r>
              <a:r>
                <a:rPr lang="en-US" sz="2800" dirty="0" smtClean="0">
                  <a:ln>
                    <a:solidFill>
                      <a:srgbClr val="002060"/>
                    </a:solidFill>
                  </a:ln>
                  <a:solidFill>
                    <a:srgbClr val="002060"/>
                  </a:solidFill>
                  <a:latin typeface="Bell MT" pitchFamily="18" charset="0"/>
                </a:rPr>
                <a:t>WARRIORS</a:t>
              </a:r>
              <a:endParaRPr lang="en-US" sz="2800" spc="300" dirty="0">
                <a:ln w="28575">
                  <a:solidFill>
                    <a:prstClr val="black"/>
                  </a:solidFill>
                </a:ln>
                <a:solidFill>
                  <a:srgbClr val="002060"/>
                </a:solidFill>
                <a:latin typeface="Bell MT" pitchFamily="18" charset="0"/>
              </a:endParaRPr>
            </a:p>
            <a:p>
              <a:pPr algn="ctr"/>
              <a:r>
                <a:rPr lang="en-US" sz="2000" dirty="0" smtClean="0">
                  <a:solidFill>
                    <a:srgbClr val="002060"/>
                  </a:solidFill>
                  <a:latin typeface="Bahnschrift SemiBold" panose="020B0502040204020203" pitchFamily="34" charset="0"/>
                </a:rPr>
                <a:t>  </a:t>
              </a:r>
              <a:r>
                <a:rPr lang="en-US" sz="2000"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 xmlns:a16="http://schemas.microsoft.com/office/drawing/2014/main" id="{1700D919-F3E9-6A94-8366-9664609F8842}"/>
                </a:ext>
              </a:extLst>
            </p:cNvPr>
            <p:cNvPicPr>
              <a:picLocks noChangeAspect="1"/>
            </p:cNvPicPr>
            <p:nvPr/>
          </p:nvPicPr>
          <p:blipFill>
            <a:blip r:embed="rId7" cstate="print">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tretch>
              <a:fillRect/>
            </a:stretch>
          </p:blipFill>
          <p:spPr>
            <a:xfrm>
              <a:off x="-56385" y="-54305"/>
              <a:ext cx="737618" cy="934269"/>
            </a:xfrm>
            <a:prstGeom prst="rect">
              <a:avLst/>
            </a:prstGeom>
            <a:ln>
              <a:noFill/>
            </a:ln>
          </p:spPr>
        </p:pic>
      </p:grpSp>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solidFill>
                <a:prstClr val="black"/>
              </a:solidFill>
            </a:endParaRPr>
          </a:p>
        </p:txBody>
      </p:sp>
      <p:sp>
        <p:nvSpPr>
          <p:cNvPr id="2" name="Rectangle 1"/>
          <p:cNvSpPr/>
          <p:nvPr/>
        </p:nvSpPr>
        <p:spPr>
          <a:xfrm>
            <a:off x="-1" y="848041"/>
            <a:ext cx="12191997" cy="3970318"/>
          </a:xfrm>
          <a:prstGeom prst="rect">
            <a:avLst/>
          </a:prstGeom>
          <a:ln w="57150">
            <a:solidFill>
              <a:schemeClr val="tx1"/>
            </a:solidFill>
          </a:ln>
        </p:spPr>
        <p:txBody>
          <a:bodyPr wrap="square">
            <a:spAutoFit/>
          </a:bodyPr>
          <a:lstStyle/>
          <a:p>
            <a:r>
              <a:rPr lang="en-US" sz="2800" dirty="0" smtClean="0">
                <a:solidFill>
                  <a:srgbClr val="C10000"/>
                </a:solidFill>
                <a:latin typeface="Calisto MT" pitchFamily="18" charset="0"/>
              </a:rPr>
              <a:t>Q.8. </a:t>
            </a:r>
            <a:r>
              <a:rPr lang="en-US" sz="2800" dirty="0">
                <a:solidFill>
                  <a:srgbClr val="C10000"/>
                </a:solidFill>
                <a:latin typeface="Calisto MT" pitchFamily="18" charset="0"/>
              </a:rPr>
              <a:t>An agreement has been signed between which two entities to make Indian art and culture </a:t>
            </a:r>
            <a:r>
              <a:rPr lang="en-US" sz="2800" dirty="0" smtClean="0">
                <a:solidFill>
                  <a:srgbClr val="C10000"/>
                </a:solidFill>
                <a:latin typeface="Calisto MT" pitchFamily="18" charset="0"/>
              </a:rPr>
              <a:t>more </a:t>
            </a:r>
            <a:r>
              <a:rPr lang="en-IN" sz="2800" dirty="0" smtClean="0">
                <a:solidFill>
                  <a:srgbClr val="C10000"/>
                </a:solidFill>
                <a:latin typeface="Calisto MT" pitchFamily="18" charset="0"/>
              </a:rPr>
              <a:t>accessible </a:t>
            </a:r>
            <a:r>
              <a:rPr lang="en-IN" sz="2800" dirty="0">
                <a:solidFill>
                  <a:srgbClr val="C10000"/>
                </a:solidFill>
                <a:latin typeface="Calisto MT" pitchFamily="18" charset="0"/>
              </a:rPr>
              <a:t>through television</a:t>
            </a:r>
            <a:r>
              <a:rPr lang="en-IN" sz="2800" dirty="0" smtClean="0">
                <a:solidFill>
                  <a:srgbClr val="C10000"/>
                </a:solidFill>
                <a:latin typeface="Calisto MT" pitchFamily="18" charset="0"/>
              </a:rPr>
              <a:t>?</a:t>
            </a:r>
          </a:p>
          <a:p>
            <a:r>
              <a:rPr lang="hi-IN" sz="2800" dirty="0" smtClean="0">
                <a:latin typeface="Calisto MT" pitchFamily="18" charset="0"/>
              </a:rPr>
              <a:t>प्र. </a:t>
            </a:r>
            <a:r>
              <a:rPr lang="hi-IN" sz="2800" dirty="0">
                <a:latin typeface="Calisto MT" pitchFamily="18" charset="0"/>
              </a:rPr>
              <a:t>टेलीविजन के माध्यम से भारतीय कला और संस्कृति को और अधिक सुलभ बनाने के लिए किन दो संस्थाओं के बीच एक समझौते पर हस्ताक्षर किए गए हैं?</a:t>
            </a:r>
            <a:endParaRPr lang="en-IN" sz="2800" dirty="0">
              <a:latin typeface="Calisto MT" pitchFamily="18" charset="0"/>
            </a:endParaRPr>
          </a:p>
          <a:p>
            <a:r>
              <a:rPr lang="en-US" sz="2800" dirty="0">
                <a:solidFill>
                  <a:srgbClr val="816000"/>
                </a:solidFill>
                <a:latin typeface="Calisto MT" pitchFamily="18" charset="0"/>
              </a:rPr>
              <a:t>A) Ministry of Culture and </a:t>
            </a:r>
            <a:r>
              <a:rPr lang="en-US" sz="2800" dirty="0" err="1">
                <a:solidFill>
                  <a:srgbClr val="816000"/>
                </a:solidFill>
                <a:latin typeface="Calisto MT" pitchFamily="18" charset="0"/>
              </a:rPr>
              <a:t>Doordarshan</a:t>
            </a:r>
            <a:endParaRPr lang="en-US" sz="2800" dirty="0">
              <a:solidFill>
                <a:srgbClr val="816000"/>
              </a:solidFill>
              <a:latin typeface="Calisto MT" pitchFamily="18" charset="0"/>
            </a:endParaRPr>
          </a:p>
          <a:p>
            <a:r>
              <a:rPr lang="en-US" sz="2800" dirty="0">
                <a:solidFill>
                  <a:srgbClr val="816000"/>
                </a:solidFill>
                <a:latin typeface="Calisto MT" pitchFamily="18" charset="0"/>
              </a:rPr>
              <a:t>B) Indira Gandhi National Centre for the Arts (IGNCA) and </a:t>
            </a:r>
            <a:r>
              <a:rPr lang="en-US" sz="2800" dirty="0" err="1">
                <a:solidFill>
                  <a:srgbClr val="816000"/>
                </a:solidFill>
                <a:latin typeface="Calisto MT" pitchFamily="18" charset="0"/>
              </a:rPr>
              <a:t>Sansad</a:t>
            </a:r>
            <a:r>
              <a:rPr lang="en-US" sz="2800" dirty="0">
                <a:solidFill>
                  <a:srgbClr val="816000"/>
                </a:solidFill>
                <a:latin typeface="Calisto MT" pitchFamily="18" charset="0"/>
              </a:rPr>
              <a:t> TV</a:t>
            </a:r>
          </a:p>
          <a:p>
            <a:r>
              <a:rPr lang="en-US" sz="2800" dirty="0">
                <a:solidFill>
                  <a:srgbClr val="816000"/>
                </a:solidFill>
                <a:latin typeface="Calisto MT" pitchFamily="18" charset="0"/>
              </a:rPr>
              <a:t>C) Archaeological Survey of India (ASI) and </a:t>
            </a:r>
            <a:r>
              <a:rPr lang="en-US" sz="2800" dirty="0" err="1">
                <a:solidFill>
                  <a:srgbClr val="816000"/>
                </a:solidFill>
                <a:latin typeface="Calisto MT" pitchFamily="18" charset="0"/>
              </a:rPr>
              <a:t>Lok</a:t>
            </a:r>
            <a:r>
              <a:rPr lang="en-US" sz="2800" dirty="0">
                <a:solidFill>
                  <a:srgbClr val="816000"/>
                </a:solidFill>
                <a:latin typeface="Calisto MT" pitchFamily="18" charset="0"/>
              </a:rPr>
              <a:t> </a:t>
            </a:r>
            <a:r>
              <a:rPr lang="en-US" sz="2800" dirty="0" err="1">
                <a:solidFill>
                  <a:srgbClr val="816000"/>
                </a:solidFill>
                <a:latin typeface="Calisto MT" pitchFamily="18" charset="0"/>
              </a:rPr>
              <a:t>Sabha</a:t>
            </a:r>
            <a:r>
              <a:rPr lang="en-US" sz="2800" dirty="0">
                <a:solidFill>
                  <a:srgbClr val="816000"/>
                </a:solidFill>
                <a:latin typeface="Calisto MT" pitchFamily="18" charset="0"/>
              </a:rPr>
              <a:t> TV</a:t>
            </a:r>
          </a:p>
          <a:p>
            <a:r>
              <a:rPr lang="en-IN" sz="2800" dirty="0">
                <a:solidFill>
                  <a:srgbClr val="816000"/>
                </a:solidFill>
                <a:latin typeface="Calisto MT" pitchFamily="18" charset="0"/>
              </a:rPr>
              <a:t>D) National Museum and </a:t>
            </a:r>
            <a:r>
              <a:rPr lang="en-IN" sz="2800" dirty="0" err="1">
                <a:solidFill>
                  <a:srgbClr val="816000"/>
                </a:solidFill>
                <a:latin typeface="Calisto MT" pitchFamily="18" charset="0"/>
              </a:rPr>
              <a:t>Rajya</a:t>
            </a:r>
            <a:r>
              <a:rPr lang="en-IN" sz="2800" dirty="0">
                <a:solidFill>
                  <a:srgbClr val="816000"/>
                </a:solidFill>
                <a:latin typeface="Calisto MT" pitchFamily="18" charset="0"/>
              </a:rPr>
              <a:t> </a:t>
            </a:r>
            <a:r>
              <a:rPr lang="en-IN" sz="2800" dirty="0" err="1">
                <a:solidFill>
                  <a:srgbClr val="816000"/>
                </a:solidFill>
                <a:latin typeface="Calisto MT" pitchFamily="18" charset="0"/>
              </a:rPr>
              <a:t>Sabha</a:t>
            </a:r>
            <a:r>
              <a:rPr lang="en-IN" sz="2800" dirty="0">
                <a:solidFill>
                  <a:srgbClr val="816000"/>
                </a:solidFill>
                <a:latin typeface="Calisto MT" pitchFamily="18" charset="0"/>
              </a:rPr>
              <a:t> </a:t>
            </a:r>
            <a:r>
              <a:rPr lang="en-IN" sz="2800" dirty="0" smtClean="0">
                <a:solidFill>
                  <a:srgbClr val="816000"/>
                </a:solidFill>
                <a:latin typeface="Calisto MT" pitchFamily="18" charset="0"/>
              </a:rPr>
              <a:t>TV</a:t>
            </a:r>
          </a:p>
          <a:p>
            <a:pPr lvl="0"/>
            <a:r>
              <a:rPr lang="en-US" sz="2800" dirty="0" smtClean="0">
                <a:solidFill>
                  <a:srgbClr val="816000"/>
                </a:solidFill>
                <a:latin typeface="Calisto MT" pitchFamily="18" charset="0"/>
              </a:rPr>
              <a:t>E) Ministry </a:t>
            </a:r>
            <a:r>
              <a:rPr lang="en-US" sz="2800" dirty="0">
                <a:solidFill>
                  <a:srgbClr val="816000"/>
                </a:solidFill>
                <a:latin typeface="Calisto MT" pitchFamily="18" charset="0"/>
              </a:rPr>
              <a:t>of Culture </a:t>
            </a:r>
            <a:r>
              <a:rPr lang="en-US" sz="2800" dirty="0" smtClean="0">
                <a:solidFill>
                  <a:srgbClr val="816000"/>
                </a:solidFill>
                <a:latin typeface="Calisto MT" pitchFamily="18" charset="0"/>
              </a:rPr>
              <a:t>and Finance</a:t>
            </a:r>
            <a:endParaRPr lang="en-US" sz="2800" dirty="0">
              <a:solidFill>
                <a:srgbClr val="816000"/>
              </a:solidFill>
              <a:latin typeface="Calisto MT" pitchFamily="18" charset="0"/>
            </a:endParaRPr>
          </a:p>
        </p:txBody>
      </p:sp>
    </p:spTree>
    <p:extLst>
      <p:ext uri="{BB962C8B-B14F-4D97-AF65-F5344CB8AC3E}">
        <p14:creationId xmlns:p14="http://schemas.microsoft.com/office/powerpoint/2010/main" val="59988815"/>
      </p:ext>
    </p:extLst>
  </p:cSld>
  <p:clrMapOvr>
    <a:masterClrMapping/>
  </p:clrMapOvr>
  <p:transition spd="slow" advTm="30333">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7" name="TextBox 6">
            <a:extLst>
              <a:ext uri="{FF2B5EF4-FFF2-40B4-BE49-F238E27FC236}">
                <a16:creationId xmlns="" xmlns:a16="http://schemas.microsoft.com/office/drawing/2014/main" id="{B0E447CE-3294-AC76-885D-1D6F56BEB02F}"/>
              </a:ext>
            </a:extLst>
          </p:cNvPr>
          <p:cNvSpPr txBox="1"/>
          <p:nvPr/>
        </p:nvSpPr>
        <p:spPr>
          <a:xfrm>
            <a:off x="0" y="6457890"/>
            <a:ext cx="12192000" cy="461665"/>
          </a:xfrm>
          <a:prstGeom prst="rect">
            <a:avLst/>
          </a:prstGeom>
          <a:solidFill>
            <a:schemeClr val="accent1">
              <a:lumMod val="40000"/>
              <a:lumOff val="60000"/>
            </a:schemeClr>
          </a:solidFill>
          <a:ln w="19050">
            <a:solidFill>
              <a:srgbClr val="002060"/>
            </a:solidFill>
          </a:ln>
        </p:spPr>
        <p:txBody>
          <a:bodyPr wrap="square" rtlCol="0">
            <a:spAutoFit/>
          </a:bodyPr>
          <a:lstStyle/>
          <a:p>
            <a:pPr algn="ctr"/>
            <a:r>
              <a:rPr lang="en-IN" sz="2400" b="1" spc="370" dirty="0">
                <a:solidFill>
                  <a:srgbClr val="FF0000"/>
                </a:solidFill>
                <a:latin typeface="Calisto MT" pitchFamily="18" charset="0"/>
                <a:ea typeface="Calibri" panose="020F0502020204030204" pitchFamily="34" charset="0"/>
                <a:cs typeface="Mangal" panose="02040503050203030202" pitchFamily="18" charset="0"/>
              </a:rPr>
              <a:t>Follow us: </a:t>
            </a:r>
            <a:r>
              <a:rPr lang="en-IN" sz="2400" b="1" u="sng" spc="370" dirty="0">
                <a:solidFill>
                  <a:srgbClr val="833C0B"/>
                </a:solidFill>
                <a:latin typeface="Calisto MT" pitchFamily="18" charset="0"/>
                <a:ea typeface="Calibri" panose="020F0502020204030204" pitchFamily="34" charset="0"/>
                <a:cs typeface="Mangal" panose="02040503050203030202" pitchFamily="18" charset="0"/>
                <a:hlinkClick r:id="rId3"/>
              </a:rPr>
              <a:t>Official Site</a:t>
            </a:r>
            <a:r>
              <a:rPr lang="en-IN" sz="2400" b="1" spc="370" dirty="0">
                <a:solidFill>
                  <a:prstClr val="black"/>
                </a:solidFill>
                <a:latin typeface="Calisto MT" pitchFamily="18" charset="0"/>
                <a:ea typeface="Calibri" panose="020F0502020204030204" pitchFamily="34" charset="0"/>
                <a:cs typeface="Mangal" panose="02040503050203030202" pitchFamily="18" charset="0"/>
              </a:rPr>
              <a:t>, </a:t>
            </a:r>
            <a:r>
              <a:rPr lang="en-IN" sz="2400" b="1" u="sng" spc="370" dirty="0">
                <a:solidFill>
                  <a:srgbClr val="0070C0"/>
                </a:solidFill>
                <a:latin typeface="Calisto MT" pitchFamily="18" charset="0"/>
                <a:ea typeface="Calibri" panose="020F0502020204030204" pitchFamily="34" charset="0"/>
                <a:cs typeface="Mangal" panose="02040503050203030202" pitchFamily="18" charset="0"/>
                <a:hlinkClick r:id="rId4">
                  <a:extLst>
                    <a:ext uri="{A12FA001-AC4F-418D-AE19-62706E023703}">
                      <ahyp:hlinkClr xmlns="" xmlns:ahyp="http://schemas.microsoft.com/office/drawing/2018/hyperlinkcolor" val="tx"/>
                    </a:ext>
                  </a:extLst>
                </a:hlinkClick>
              </a:rPr>
              <a:t>Telegram</a:t>
            </a:r>
            <a:r>
              <a:rPr lang="en-IN" sz="2400" b="1" spc="370" dirty="0">
                <a:solidFill>
                  <a:prstClr val="black"/>
                </a:solidFill>
                <a:latin typeface="Calisto MT" pitchFamily="18" charset="0"/>
                <a:ea typeface="Calibri" panose="020F0502020204030204" pitchFamily="34" charset="0"/>
                <a:cs typeface="Mangal" panose="02040503050203030202" pitchFamily="18" charset="0"/>
              </a:rPr>
              <a:t>, </a:t>
            </a:r>
            <a:r>
              <a:rPr lang="en-IN" sz="2400" b="1" u="sng" spc="370" dirty="0">
                <a:solidFill>
                  <a:srgbClr val="4BACC6">
                    <a:lumMod val="75000"/>
                  </a:srgbClr>
                </a:solidFill>
                <a:latin typeface="Calisto MT" pitchFamily="18" charset="0"/>
                <a:ea typeface="Calibri" panose="020F0502020204030204" pitchFamily="34" charset="0"/>
                <a:cs typeface="Mangal" panose="02040503050203030202" pitchFamily="18" charset="0"/>
                <a:hlinkClick r:id="rId5">
                  <a:extLst>
                    <a:ext uri="{A12FA001-AC4F-418D-AE19-62706E023703}">
                      <ahyp:hlinkClr xmlns="" xmlns:ahyp="http://schemas.microsoft.com/office/drawing/2018/hyperlinkcolor" val="tx"/>
                    </a:ext>
                  </a:extLst>
                </a:hlinkClick>
              </a:rPr>
              <a:t>Facebook</a:t>
            </a:r>
            <a:r>
              <a:rPr lang="en-IN" sz="2400" b="1" spc="370" dirty="0">
                <a:solidFill>
                  <a:prstClr val="black"/>
                </a:solidFill>
                <a:latin typeface="Calisto MT" pitchFamily="18" charset="0"/>
                <a:ea typeface="Calibri" panose="020F0502020204030204" pitchFamily="34" charset="0"/>
                <a:cs typeface="Mangal" panose="02040503050203030202" pitchFamily="18" charset="0"/>
              </a:rPr>
              <a:t>, </a:t>
            </a:r>
            <a:r>
              <a:rPr lang="en-IN" sz="2400" b="1" u="sng" spc="370" dirty="0">
                <a:solidFill>
                  <a:srgbClr val="C00000"/>
                </a:solidFill>
                <a:latin typeface="Calisto MT" pitchFamily="18" charset="0"/>
                <a:ea typeface="Calibri" panose="020F0502020204030204" pitchFamily="34" charset="0"/>
                <a:cs typeface="Mangal" panose="02040503050203030202" pitchFamily="18" charset="0"/>
                <a:hlinkClick r:id="rId6">
                  <a:extLst>
                    <a:ext uri="{A12FA001-AC4F-418D-AE19-62706E023703}">
                      <ahyp:hlinkClr xmlns="" xmlns:ahyp="http://schemas.microsoft.com/office/drawing/2018/hyperlinkcolor" val="tx"/>
                    </a:ext>
                  </a:extLst>
                </a:hlinkClick>
              </a:rPr>
              <a:t>Instagram</a:t>
            </a:r>
            <a:endParaRPr lang="en-IN" sz="2400" spc="370" dirty="0">
              <a:solidFill>
                <a:prstClr val="black"/>
              </a:solidFill>
              <a:latin typeface="Calisto MT" pitchFamily="18" charset="0"/>
            </a:endParaRPr>
          </a:p>
        </p:txBody>
      </p:sp>
      <p:grpSp>
        <p:nvGrpSpPr>
          <p:cNvPr id="5" name="Group 4">
            <a:extLst>
              <a:ext uri="{FF2B5EF4-FFF2-40B4-BE49-F238E27FC236}">
                <a16:creationId xmlns="" xmlns:a16="http://schemas.microsoft.com/office/drawing/2014/main" id="{38428CEE-7EA3-3E04-01F8-C235CBB58AF4}"/>
              </a:ext>
            </a:extLst>
          </p:cNvPr>
          <p:cNvGrpSpPr/>
          <p:nvPr/>
        </p:nvGrpSpPr>
        <p:grpSpPr>
          <a:xfrm>
            <a:off x="-2" y="17044"/>
            <a:ext cx="12191999" cy="830997"/>
            <a:chOff x="-522515" y="-88708"/>
            <a:chExt cx="12344397" cy="1083324"/>
          </a:xfrm>
        </p:grpSpPr>
        <p:sp>
          <p:nvSpPr>
            <p:cNvPr id="8" name="TextBox 7">
              <a:extLst>
                <a:ext uri="{FF2B5EF4-FFF2-40B4-BE49-F238E27FC236}">
                  <a16:creationId xmlns="" xmlns:a16="http://schemas.microsoft.com/office/drawing/2014/main" id="{1F815FD6-2B08-8414-8E09-A0F799D488C6}"/>
                </a:ext>
              </a:extLst>
            </p:cNvPr>
            <p:cNvSpPr txBox="1"/>
            <p:nvPr/>
          </p:nvSpPr>
          <p:spPr>
            <a:xfrm>
              <a:off x="-522515" y="-88708"/>
              <a:ext cx="12344397" cy="1083324"/>
            </a:xfrm>
            <a:prstGeom prst="rect">
              <a:avLst/>
            </a:prstGeom>
            <a:ln w="28575">
              <a:solidFill>
                <a:schemeClr val="tx1"/>
              </a:solidFill>
            </a:ln>
          </p:spPr>
          <p:style>
            <a:lnRef idx="2">
              <a:schemeClr val="dk1"/>
            </a:lnRef>
            <a:fillRef idx="1">
              <a:schemeClr val="lt1"/>
            </a:fillRef>
            <a:effectRef idx="0">
              <a:schemeClr val="dk1"/>
            </a:effectRef>
            <a:fontRef idx="minor">
              <a:schemeClr val="dk1"/>
            </a:fontRef>
          </p:style>
          <p:txBody>
            <a:bodyPr wrap="square">
              <a:spAutoFit/>
            </a:bodyPr>
            <a:lstStyle/>
            <a:p>
              <a:pPr algn="ctr"/>
              <a:r>
                <a:rPr lang="en-US" sz="2800" dirty="0" smtClean="0">
                  <a:ln>
                    <a:solidFill>
                      <a:srgbClr val="002060"/>
                    </a:solidFill>
                  </a:ln>
                  <a:solidFill>
                    <a:srgbClr val="002060"/>
                  </a:solidFill>
                  <a:latin typeface="Bell MT" pitchFamily="18" charset="0"/>
                </a:rPr>
                <a:t>APARCHIT </a:t>
              </a:r>
              <a:r>
                <a:rPr lang="en-US" sz="2800" dirty="0">
                  <a:ln>
                    <a:solidFill>
                      <a:srgbClr val="002060"/>
                    </a:solidFill>
                  </a:ln>
                  <a:solidFill>
                    <a:srgbClr val="002060"/>
                  </a:solidFill>
                  <a:latin typeface="Bell MT" pitchFamily="18" charset="0"/>
                </a:rPr>
                <a:t>EXAM </a:t>
              </a:r>
              <a:r>
                <a:rPr lang="en-US" sz="2800" dirty="0" smtClean="0">
                  <a:ln>
                    <a:solidFill>
                      <a:srgbClr val="002060"/>
                    </a:solidFill>
                  </a:ln>
                  <a:solidFill>
                    <a:srgbClr val="002060"/>
                  </a:solidFill>
                  <a:latin typeface="Bell MT" pitchFamily="18" charset="0"/>
                </a:rPr>
                <a:t>WARRIORS</a:t>
              </a:r>
              <a:endParaRPr lang="en-US" sz="2800" spc="300" dirty="0">
                <a:ln w="28575">
                  <a:solidFill>
                    <a:prstClr val="black"/>
                  </a:solidFill>
                </a:ln>
                <a:solidFill>
                  <a:srgbClr val="002060"/>
                </a:solidFill>
                <a:latin typeface="Bell MT" pitchFamily="18" charset="0"/>
              </a:endParaRPr>
            </a:p>
            <a:p>
              <a:pPr algn="ctr"/>
              <a:r>
                <a:rPr lang="en-US" sz="2000" dirty="0" smtClean="0">
                  <a:solidFill>
                    <a:srgbClr val="002060"/>
                  </a:solidFill>
                  <a:latin typeface="Bahnschrift SemiBold" panose="020B0502040204020203" pitchFamily="34" charset="0"/>
                </a:rPr>
                <a:t>  </a:t>
              </a:r>
              <a:r>
                <a:rPr lang="en-US" sz="2000"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 xmlns:a16="http://schemas.microsoft.com/office/drawing/2014/main" id="{1700D919-F3E9-6A94-8366-9664609F8842}"/>
                </a:ext>
              </a:extLst>
            </p:cNvPr>
            <p:cNvPicPr>
              <a:picLocks noChangeAspect="1"/>
            </p:cNvPicPr>
            <p:nvPr/>
          </p:nvPicPr>
          <p:blipFill>
            <a:blip r:embed="rId7" cstate="print">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tretch>
              <a:fillRect/>
            </a:stretch>
          </p:blipFill>
          <p:spPr>
            <a:xfrm>
              <a:off x="-56385" y="-54305"/>
              <a:ext cx="737618" cy="934269"/>
            </a:xfrm>
            <a:prstGeom prst="rect">
              <a:avLst/>
            </a:prstGeom>
            <a:ln>
              <a:noFill/>
            </a:ln>
          </p:spPr>
        </p:pic>
      </p:grpSp>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solidFill>
                <a:prstClr val="black"/>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3714881231"/>
              </p:ext>
            </p:extLst>
          </p:nvPr>
        </p:nvGraphicFramePr>
        <p:xfrm>
          <a:off x="2" y="1328918"/>
          <a:ext cx="12192000" cy="3474720"/>
        </p:xfrm>
        <a:graphic>
          <a:graphicData uri="http://schemas.openxmlformats.org/drawingml/2006/table">
            <a:tbl>
              <a:tblPr firstRow="1" bandRow="1">
                <a:tableStyleId>{5940675A-B579-460E-94D1-54222C63F5DA}</a:tableStyleId>
              </a:tblPr>
              <a:tblGrid>
                <a:gridCol w="12192000"/>
              </a:tblGrid>
              <a:tr h="370840">
                <a:tc>
                  <a:txBody>
                    <a:bodyPr/>
                    <a:lstStyle/>
                    <a:p>
                      <a:pPr marL="457200" indent="-457200">
                        <a:buFont typeface="Arial" pitchFamily="34" charset="0"/>
                        <a:buChar char="•"/>
                      </a:pPr>
                      <a:r>
                        <a:rPr lang="en-US" sz="2400" dirty="0" smtClean="0">
                          <a:solidFill>
                            <a:srgbClr val="FF0000"/>
                          </a:solidFill>
                          <a:latin typeface="Calisto MT" pitchFamily="18" charset="0"/>
                        </a:rPr>
                        <a:t>To make Indian art and culture more accessible to the people, an important agreement has been signed between the Indira Gandhi National Centre for the Arts (IGNCA) and </a:t>
                      </a:r>
                      <a:r>
                        <a:rPr lang="en-US" sz="2400" dirty="0" err="1" smtClean="0">
                          <a:solidFill>
                            <a:srgbClr val="FF0000"/>
                          </a:solidFill>
                          <a:latin typeface="Calisto MT" pitchFamily="18" charset="0"/>
                        </a:rPr>
                        <a:t>Sansad</a:t>
                      </a:r>
                      <a:r>
                        <a:rPr lang="en-US" sz="2400" dirty="0" smtClean="0">
                          <a:solidFill>
                            <a:srgbClr val="FF0000"/>
                          </a:solidFill>
                          <a:latin typeface="Calisto MT" pitchFamily="18" charset="0"/>
                        </a:rPr>
                        <a:t> TV. </a:t>
                      </a:r>
                      <a:endParaRPr lang="hi-IN" sz="2400" dirty="0" smtClean="0">
                        <a:solidFill>
                          <a:srgbClr val="FF0000"/>
                        </a:solidFill>
                        <a:latin typeface="Calisto MT" pitchFamily="18" charset="0"/>
                      </a:endParaRPr>
                    </a:p>
                    <a:p>
                      <a:pPr marL="457200" indent="-457200">
                        <a:buFont typeface="Arial" pitchFamily="34" charset="0"/>
                        <a:buChar char="•"/>
                      </a:pPr>
                      <a:r>
                        <a:rPr lang="hi-IN" sz="2400" dirty="0" smtClean="0">
                          <a:latin typeface="Calisto MT" pitchFamily="18" charset="0"/>
                        </a:rPr>
                        <a:t>भारतीय कला और संस्कृति को लोगों के लिए और अधिक सुलभ बनाने के लिए इंदिरा गांधी राष्ट्रीय कला केंद्र (आईजीएनसीए) और संसद टीवी के बीच एक महत्वपूर्ण समझौते पर हस्ताक्षर किए गए हैं।</a:t>
                      </a:r>
                      <a:endParaRPr lang="en-IN" sz="2400" dirty="0">
                        <a:latin typeface="Calisto MT" pitchFamily="18" charset="0"/>
                      </a:endParaRPr>
                    </a:p>
                  </a:txBody>
                  <a:tcPr/>
                </a:tc>
              </a:tr>
              <a:tr h="370840">
                <a:tc>
                  <a:txBody>
                    <a:bodyPr/>
                    <a:lstStyle/>
                    <a:p>
                      <a:pPr marL="457200" indent="-457200">
                        <a:buFont typeface="Arial" pitchFamily="34" charset="0"/>
                        <a:buChar char="•"/>
                      </a:pPr>
                      <a:r>
                        <a:rPr lang="en-US" sz="2400" dirty="0" smtClean="0">
                          <a:solidFill>
                            <a:srgbClr val="FF0000"/>
                          </a:solidFill>
                          <a:latin typeface="Calisto MT" pitchFamily="18" charset="0"/>
                        </a:rPr>
                        <a:t>Under this, </a:t>
                      </a:r>
                      <a:r>
                        <a:rPr lang="en-US" sz="2400" dirty="0" err="1" smtClean="0">
                          <a:solidFill>
                            <a:srgbClr val="FF0000"/>
                          </a:solidFill>
                          <a:latin typeface="Calisto MT" pitchFamily="18" charset="0"/>
                        </a:rPr>
                        <a:t>programmes</a:t>
                      </a:r>
                      <a:r>
                        <a:rPr lang="en-US" sz="2400" dirty="0" smtClean="0">
                          <a:solidFill>
                            <a:srgbClr val="FF0000"/>
                          </a:solidFill>
                          <a:latin typeface="Calisto MT" pitchFamily="18" charset="0"/>
                        </a:rPr>
                        <a:t> produced by IGNCA will be telecast on </a:t>
                      </a:r>
                      <a:r>
                        <a:rPr lang="en-US" sz="2400" dirty="0" err="1" smtClean="0">
                          <a:solidFill>
                            <a:srgbClr val="FF0000"/>
                          </a:solidFill>
                          <a:latin typeface="Calisto MT" pitchFamily="18" charset="0"/>
                        </a:rPr>
                        <a:t>Sansad</a:t>
                      </a:r>
                      <a:r>
                        <a:rPr lang="en-US" sz="2400" dirty="0" smtClean="0">
                          <a:solidFill>
                            <a:srgbClr val="FF0000"/>
                          </a:solidFill>
                          <a:latin typeface="Calisto MT" pitchFamily="18" charset="0"/>
                        </a:rPr>
                        <a:t> TV and </a:t>
                      </a:r>
                      <a:r>
                        <a:rPr lang="en-US" sz="2400" dirty="0" err="1" smtClean="0">
                          <a:solidFill>
                            <a:srgbClr val="FF0000"/>
                          </a:solidFill>
                          <a:latin typeface="Calisto MT" pitchFamily="18" charset="0"/>
                        </a:rPr>
                        <a:t>Sansad</a:t>
                      </a:r>
                      <a:r>
                        <a:rPr lang="en-US" sz="2400" dirty="0" smtClean="0">
                          <a:solidFill>
                            <a:srgbClr val="FF0000"/>
                          </a:solidFill>
                          <a:latin typeface="Calisto MT" pitchFamily="18" charset="0"/>
                        </a:rPr>
                        <a:t> TV will also be able to use the content from IGNCA’s cultural archives.</a:t>
                      </a:r>
                      <a:endParaRPr lang="hi-IN" sz="2400" dirty="0" smtClean="0">
                        <a:solidFill>
                          <a:srgbClr val="FF0000"/>
                        </a:solidFill>
                        <a:latin typeface="Calisto MT" pitchFamily="18" charset="0"/>
                      </a:endParaRPr>
                    </a:p>
                    <a:p>
                      <a:pPr marL="457200" indent="-457200">
                        <a:buFont typeface="Arial" pitchFamily="34" charset="0"/>
                        <a:buChar char="•"/>
                      </a:pPr>
                      <a:r>
                        <a:rPr lang="hi-IN" sz="2400" dirty="0" smtClean="0">
                          <a:latin typeface="Calisto MT" pitchFamily="18" charset="0"/>
                        </a:rPr>
                        <a:t>इसके तहत आईजीएनसीए द्वारा निर्मित कार्यक्रमों को संसद टीवी पर प्रसारित किया जाएगा और संसद टीवी आईजीएनसीए के सांस्कृतिक अभिलेखागार की सामग्री का भी उपयोग कर सकेगा।</a:t>
                      </a:r>
                      <a:endParaRPr lang="en-IN" sz="2400" dirty="0">
                        <a:latin typeface="Calisto MT" pitchFamily="18" charset="0"/>
                      </a:endParaRPr>
                    </a:p>
                  </a:txBody>
                  <a:tcPr/>
                </a:tc>
              </a:tr>
            </a:tbl>
          </a:graphicData>
        </a:graphic>
      </p:graphicFrame>
      <p:sp>
        <p:nvSpPr>
          <p:cNvPr id="11" name="Rectangle 10"/>
          <p:cNvSpPr/>
          <p:nvPr/>
        </p:nvSpPr>
        <p:spPr>
          <a:xfrm>
            <a:off x="2" y="867253"/>
            <a:ext cx="12191998" cy="461665"/>
          </a:xfrm>
          <a:prstGeom prst="rect">
            <a:avLst/>
          </a:prstGeom>
          <a:solidFill>
            <a:srgbClr val="FFC000"/>
          </a:solidFill>
          <a:ln>
            <a:solidFill>
              <a:schemeClr val="tx1"/>
            </a:solidFill>
          </a:ln>
        </p:spPr>
        <p:txBody>
          <a:bodyPr wrap="square">
            <a:spAutoFit/>
          </a:bodyPr>
          <a:lstStyle/>
          <a:p>
            <a:r>
              <a:rPr lang="en-IN" sz="2400" dirty="0">
                <a:latin typeface="Calisto MT" pitchFamily="18" charset="0"/>
              </a:rPr>
              <a:t>Answer : B</a:t>
            </a:r>
          </a:p>
        </p:txBody>
      </p:sp>
    </p:spTree>
    <p:extLst>
      <p:ext uri="{BB962C8B-B14F-4D97-AF65-F5344CB8AC3E}">
        <p14:creationId xmlns:p14="http://schemas.microsoft.com/office/powerpoint/2010/main" val="1090335313"/>
      </p:ext>
    </p:extLst>
  </p:cSld>
  <p:clrMapOvr>
    <a:masterClrMapping/>
  </p:clrMapOvr>
  <p:transition spd="slow" advTm="30333">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7" name="TextBox 6">
            <a:extLst>
              <a:ext uri="{FF2B5EF4-FFF2-40B4-BE49-F238E27FC236}">
                <a16:creationId xmlns="" xmlns:a16="http://schemas.microsoft.com/office/drawing/2014/main" id="{B0E447CE-3294-AC76-885D-1D6F56BEB02F}"/>
              </a:ext>
            </a:extLst>
          </p:cNvPr>
          <p:cNvSpPr txBox="1"/>
          <p:nvPr/>
        </p:nvSpPr>
        <p:spPr>
          <a:xfrm>
            <a:off x="0" y="6457890"/>
            <a:ext cx="12192000" cy="461665"/>
          </a:xfrm>
          <a:prstGeom prst="rect">
            <a:avLst/>
          </a:prstGeom>
          <a:solidFill>
            <a:schemeClr val="accent1">
              <a:lumMod val="40000"/>
              <a:lumOff val="60000"/>
            </a:schemeClr>
          </a:solidFill>
          <a:ln w="19050">
            <a:solidFill>
              <a:srgbClr val="002060"/>
            </a:solidFill>
          </a:ln>
        </p:spPr>
        <p:txBody>
          <a:bodyPr wrap="square" rtlCol="0">
            <a:spAutoFit/>
          </a:bodyPr>
          <a:lstStyle/>
          <a:p>
            <a:pPr algn="ctr"/>
            <a:r>
              <a:rPr lang="en-IN" sz="2400" b="1" spc="370" dirty="0">
                <a:solidFill>
                  <a:srgbClr val="FF0000"/>
                </a:solidFill>
                <a:latin typeface="Calisto MT" pitchFamily="18" charset="0"/>
                <a:ea typeface="Calibri" panose="020F0502020204030204" pitchFamily="34" charset="0"/>
                <a:cs typeface="Mangal" panose="02040503050203030202" pitchFamily="18" charset="0"/>
              </a:rPr>
              <a:t>Follow us: </a:t>
            </a:r>
            <a:r>
              <a:rPr lang="en-IN" sz="2400" b="1" u="sng" spc="370" dirty="0">
                <a:solidFill>
                  <a:srgbClr val="833C0B"/>
                </a:solidFill>
                <a:latin typeface="Calisto MT" pitchFamily="18" charset="0"/>
                <a:ea typeface="Calibri" panose="020F0502020204030204" pitchFamily="34" charset="0"/>
                <a:cs typeface="Mangal" panose="02040503050203030202" pitchFamily="18" charset="0"/>
                <a:hlinkClick r:id="rId3"/>
              </a:rPr>
              <a:t>Official Site</a:t>
            </a:r>
            <a:r>
              <a:rPr lang="en-IN" sz="2400" b="1" spc="370" dirty="0">
                <a:solidFill>
                  <a:prstClr val="black"/>
                </a:solidFill>
                <a:latin typeface="Calisto MT" pitchFamily="18" charset="0"/>
                <a:ea typeface="Calibri" panose="020F0502020204030204" pitchFamily="34" charset="0"/>
                <a:cs typeface="Mangal" panose="02040503050203030202" pitchFamily="18" charset="0"/>
              </a:rPr>
              <a:t>, </a:t>
            </a:r>
            <a:r>
              <a:rPr lang="en-IN" sz="2400" b="1" u="sng" spc="370" dirty="0">
                <a:solidFill>
                  <a:srgbClr val="0070C0"/>
                </a:solidFill>
                <a:latin typeface="Calisto MT" pitchFamily="18" charset="0"/>
                <a:ea typeface="Calibri" panose="020F0502020204030204" pitchFamily="34" charset="0"/>
                <a:cs typeface="Mangal" panose="02040503050203030202" pitchFamily="18" charset="0"/>
                <a:hlinkClick r:id="rId4">
                  <a:extLst>
                    <a:ext uri="{A12FA001-AC4F-418D-AE19-62706E023703}">
                      <ahyp:hlinkClr xmlns="" xmlns:ahyp="http://schemas.microsoft.com/office/drawing/2018/hyperlinkcolor" val="tx"/>
                    </a:ext>
                  </a:extLst>
                </a:hlinkClick>
              </a:rPr>
              <a:t>Telegram</a:t>
            </a:r>
            <a:r>
              <a:rPr lang="en-IN" sz="2400" b="1" spc="370" dirty="0">
                <a:solidFill>
                  <a:prstClr val="black"/>
                </a:solidFill>
                <a:latin typeface="Calisto MT" pitchFamily="18" charset="0"/>
                <a:ea typeface="Calibri" panose="020F0502020204030204" pitchFamily="34" charset="0"/>
                <a:cs typeface="Mangal" panose="02040503050203030202" pitchFamily="18" charset="0"/>
              </a:rPr>
              <a:t>, </a:t>
            </a:r>
            <a:r>
              <a:rPr lang="en-IN" sz="2400" b="1" u="sng" spc="370" dirty="0">
                <a:solidFill>
                  <a:srgbClr val="4BACC6">
                    <a:lumMod val="75000"/>
                  </a:srgbClr>
                </a:solidFill>
                <a:latin typeface="Calisto MT" pitchFamily="18" charset="0"/>
                <a:ea typeface="Calibri" panose="020F0502020204030204" pitchFamily="34" charset="0"/>
                <a:cs typeface="Mangal" panose="02040503050203030202" pitchFamily="18" charset="0"/>
                <a:hlinkClick r:id="rId5">
                  <a:extLst>
                    <a:ext uri="{A12FA001-AC4F-418D-AE19-62706E023703}">
                      <ahyp:hlinkClr xmlns="" xmlns:ahyp="http://schemas.microsoft.com/office/drawing/2018/hyperlinkcolor" val="tx"/>
                    </a:ext>
                  </a:extLst>
                </a:hlinkClick>
              </a:rPr>
              <a:t>Facebook</a:t>
            </a:r>
            <a:r>
              <a:rPr lang="en-IN" sz="2400" b="1" spc="370" dirty="0">
                <a:solidFill>
                  <a:prstClr val="black"/>
                </a:solidFill>
                <a:latin typeface="Calisto MT" pitchFamily="18" charset="0"/>
                <a:ea typeface="Calibri" panose="020F0502020204030204" pitchFamily="34" charset="0"/>
                <a:cs typeface="Mangal" panose="02040503050203030202" pitchFamily="18" charset="0"/>
              </a:rPr>
              <a:t>, </a:t>
            </a:r>
            <a:r>
              <a:rPr lang="en-IN" sz="2400" b="1" u="sng" spc="370" dirty="0">
                <a:solidFill>
                  <a:srgbClr val="C00000"/>
                </a:solidFill>
                <a:latin typeface="Calisto MT" pitchFamily="18" charset="0"/>
                <a:ea typeface="Calibri" panose="020F0502020204030204" pitchFamily="34" charset="0"/>
                <a:cs typeface="Mangal" panose="02040503050203030202" pitchFamily="18" charset="0"/>
                <a:hlinkClick r:id="rId6">
                  <a:extLst>
                    <a:ext uri="{A12FA001-AC4F-418D-AE19-62706E023703}">
                      <ahyp:hlinkClr xmlns="" xmlns:ahyp="http://schemas.microsoft.com/office/drawing/2018/hyperlinkcolor" val="tx"/>
                    </a:ext>
                  </a:extLst>
                </a:hlinkClick>
              </a:rPr>
              <a:t>Instagram</a:t>
            </a:r>
            <a:endParaRPr lang="en-IN" sz="2400" spc="370" dirty="0">
              <a:solidFill>
                <a:prstClr val="black"/>
              </a:solidFill>
              <a:latin typeface="Calisto MT" pitchFamily="18" charset="0"/>
            </a:endParaRPr>
          </a:p>
        </p:txBody>
      </p:sp>
      <p:grpSp>
        <p:nvGrpSpPr>
          <p:cNvPr id="5" name="Group 4">
            <a:extLst>
              <a:ext uri="{FF2B5EF4-FFF2-40B4-BE49-F238E27FC236}">
                <a16:creationId xmlns="" xmlns:a16="http://schemas.microsoft.com/office/drawing/2014/main" id="{38428CEE-7EA3-3E04-01F8-C235CBB58AF4}"/>
              </a:ext>
            </a:extLst>
          </p:cNvPr>
          <p:cNvGrpSpPr/>
          <p:nvPr/>
        </p:nvGrpSpPr>
        <p:grpSpPr>
          <a:xfrm>
            <a:off x="-2" y="17044"/>
            <a:ext cx="12191999" cy="830997"/>
            <a:chOff x="-522515" y="-88708"/>
            <a:chExt cx="12344397" cy="1083324"/>
          </a:xfrm>
        </p:grpSpPr>
        <p:sp>
          <p:nvSpPr>
            <p:cNvPr id="8" name="TextBox 7">
              <a:extLst>
                <a:ext uri="{FF2B5EF4-FFF2-40B4-BE49-F238E27FC236}">
                  <a16:creationId xmlns="" xmlns:a16="http://schemas.microsoft.com/office/drawing/2014/main" id="{1F815FD6-2B08-8414-8E09-A0F799D488C6}"/>
                </a:ext>
              </a:extLst>
            </p:cNvPr>
            <p:cNvSpPr txBox="1"/>
            <p:nvPr/>
          </p:nvSpPr>
          <p:spPr>
            <a:xfrm>
              <a:off x="-522515" y="-88708"/>
              <a:ext cx="12344397" cy="1083324"/>
            </a:xfrm>
            <a:prstGeom prst="rect">
              <a:avLst/>
            </a:prstGeom>
            <a:ln w="28575">
              <a:solidFill>
                <a:schemeClr val="tx1"/>
              </a:solidFill>
            </a:ln>
          </p:spPr>
          <p:style>
            <a:lnRef idx="2">
              <a:schemeClr val="dk1"/>
            </a:lnRef>
            <a:fillRef idx="1">
              <a:schemeClr val="lt1"/>
            </a:fillRef>
            <a:effectRef idx="0">
              <a:schemeClr val="dk1"/>
            </a:effectRef>
            <a:fontRef idx="minor">
              <a:schemeClr val="dk1"/>
            </a:fontRef>
          </p:style>
          <p:txBody>
            <a:bodyPr wrap="square">
              <a:spAutoFit/>
            </a:bodyPr>
            <a:lstStyle/>
            <a:p>
              <a:pPr algn="ctr"/>
              <a:r>
                <a:rPr lang="en-US" sz="2800" dirty="0" smtClean="0">
                  <a:ln>
                    <a:solidFill>
                      <a:srgbClr val="002060"/>
                    </a:solidFill>
                  </a:ln>
                  <a:solidFill>
                    <a:srgbClr val="002060"/>
                  </a:solidFill>
                  <a:latin typeface="Bell MT" pitchFamily="18" charset="0"/>
                </a:rPr>
                <a:t>APARCHIT </a:t>
              </a:r>
              <a:r>
                <a:rPr lang="en-US" sz="2800" dirty="0">
                  <a:ln>
                    <a:solidFill>
                      <a:srgbClr val="002060"/>
                    </a:solidFill>
                  </a:ln>
                  <a:solidFill>
                    <a:srgbClr val="002060"/>
                  </a:solidFill>
                  <a:latin typeface="Bell MT" pitchFamily="18" charset="0"/>
                </a:rPr>
                <a:t>EXAM </a:t>
              </a:r>
              <a:r>
                <a:rPr lang="en-US" sz="2800" dirty="0" smtClean="0">
                  <a:ln>
                    <a:solidFill>
                      <a:srgbClr val="002060"/>
                    </a:solidFill>
                  </a:ln>
                  <a:solidFill>
                    <a:srgbClr val="002060"/>
                  </a:solidFill>
                  <a:latin typeface="Bell MT" pitchFamily="18" charset="0"/>
                </a:rPr>
                <a:t>WARRIORS</a:t>
              </a:r>
              <a:endParaRPr lang="en-US" sz="2800" spc="300" dirty="0">
                <a:ln w="28575">
                  <a:solidFill>
                    <a:prstClr val="black"/>
                  </a:solidFill>
                </a:ln>
                <a:solidFill>
                  <a:srgbClr val="002060"/>
                </a:solidFill>
                <a:latin typeface="Bell MT" pitchFamily="18" charset="0"/>
              </a:endParaRPr>
            </a:p>
            <a:p>
              <a:pPr algn="ctr"/>
              <a:r>
                <a:rPr lang="en-US" sz="2000" dirty="0" smtClean="0">
                  <a:solidFill>
                    <a:srgbClr val="002060"/>
                  </a:solidFill>
                  <a:latin typeface="Bahnschrift SemiBold" panose="020B0502040204020203" pitchFamily="34" charset="0"/>
                </a:rPr>
                <a:t>  </a:t>
              </a:r>
              <a:r>
                <a:rPr lang="en-US" sz="2000"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 xmlns:a16="http://schemas.microsoft.com/office/drawing/2014/main" id="{1700D919-F3E9-6A94-8366-9664609F8842}"/>
                </a:ext>
              </a:extLst>
            </p:cNvPr>
            <p:cNvPicPr>
              <a:picLocks noChangeAspect="1"/>
            </p:cNvPicPr>
            <p:nvPr/>
          </p:nvPicPr>
          <p:blipFill>
            <a:blip r:embed="rId7" cstate="print">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tretch>
              <a:fillRect/>
            </a:stretch>
          </p:blipFill>
          <p:spPr>
            <a:xfrm>
              <a:off x="-56385" y="-54305"/>
              <a:ext cx="737618" cy="934269"/>
            </a:xfrm>
            <a:prstGeom prst="rect">
              <a:avLst/>
            </a:prstGeom>
            <a:ln>
              <a:noFill/>
            </a:ln>
          </p:spPr>
        </p:pic>
      </p:grpSp>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solidFill>
                <a:prstClr val="black"/>
              </a:solidFill>
            </a:endParaRPr>
          </a:p>
        </p:txBody>
      </p:sp>
      <p:sp>
        <p:nvSpPr>
          <p:cNvPr id="2" name="Rectangle 1"/>
          <p:cNvSpPr/>
          <p:nvPr/>
        </p:nvSpPr>
        <p:spPr>
          <a:xfrm>
            <a:off x="-1" y="848041"/>
            <a:ext cx="12191997" cy="4401205"/>
          </a:xfrm>
          <a:prstGeom prst="rect">
            <a:avLst/>
          </a:prstGeom>
          <a:ln w="57150">
            <a:solidFill>
              <a:schemeClr val="tx1"/>
            </a:solidFill>
          </a:ln>
        </p:spPr>
        <p:txBody>
          <a:bodyPr wrap="square">
            <a:spAutoFit/>
          </a:bodyPr>
          <a:lstStyle/>
          <a:p>
            <a:r>
              <a:rPr lang="en-US" sz="2800" dirty="0" smtClean="0">
                <a:solidFill>
                  <a:srgbClr val="C10000"/>
                </a:solidFill>
                <a:latin typeface="Calisto MT" pitchFamily="18" charset="0"/>
              </a:rPr>
              <a:t>Q.9. </a:t>
            </a:r>
            <a:r>
              <a:rPr lang="en-US" sz="2800" dirty="0">
                <a:solidFill>
                  <a:srgbClr val="C10000"/>
                </a:solidFill>
                <a:latin typeface="Calisto MT" pitchFamily="18" charset="0"/>
              </a:rPr>
              <a:t>Andhra Pradesh Chief Minister N </a:t>
            </a:r>
            <a:r>
              <a:rPr lang="en-US" sz="2800" dirty="0" err="1">
                <a:solidFill>
                  <a:srgbClr val="C10000"/>
                </a:solidFill>
                <a:latin typeface="Calisto MT" pitchFamily="18" charset="0"/>
              </a:rPr>
              <a:t>Chandrababu</a:t>
            </a:r>
            <a:r>
              <a:rPr lang="en-US" sz="2800" dirty="0">
                <a:solidFill>
                  <a:srgbClr val="C10000"/>
                </a:solidFill>
                <a:latin typeface="Calisto MT" pitchFamily="18" charset="0"/>
              </a:rPr>
              <a:t> Naidu announced plans regarding the </a:t>
            </a:r>
            <a:r>
              <a:rPr lang="en-US" sz="2800" dirty="0" smtClean="0">
                <a:solidFill>
                  <a:srgbClr val="C10000"/>
                </a:solidFill>
                <a:latin typeface="Calisto MT" pitchFamily="18" charset="0"/>
              </a:rPr>
              <a:t>development of </a:t>
            </a:r>
            <a:r>
              <a:rPr lang="en-US" sz="2800" dirty="0">
                <a:solidFill>
                  <a:srgbClr val="C10000"/>
                </a:solidFill>
                <a:latin typeface="Calisto MT" pitchFamily="18" charset="0"/>
              </a:rPr>
              <a:t>cities in the state. According to his announcement, which city will be developed as the </a:t>
            </a:r>
            <a:r>
              <a:rPr lang="en-US" sz="2800" dirty="0" smtClean="0">
                <a:solidFill>
                  <a:srgbClr val="C10000"/>
                </a:solidFill>
                <a:latin typeface="Calisto MT" pitchFamily="18" charset="0"/>
              </a:rPr>
              <a:t>economic capital </a:t>
            </a:r>
            <a:r>
              <a:rPr lang="en-US" sz="2800" dirty="0">
                <a:solidFill>
                  <a:srgbClr val="C10000"/>
                </a:solidFill>
                <a:latin typeface="Calisto MT" pitchFamily="18" charset="0"/>
              </a:rPr>
              <a:t>and an advanced special city</a:t>
            </a:r>
            <a:r>
              <a:rPr lang="en-US" sz="2800" dirty="0" smtClean="0">
                <a:solidFill>
                  <a:srgbClr val="C10000"/>
                </a:solidFill>
                <a:latin typeface="Calisto MT" pitchFamily="18" charset="0"/>
              </a:rPr>
              <a:t>?</a:t>
            </a:r>
          </a:p>
          <a:p>
            <a:r>
              <a:rPr lang="hi-IN" sz="2800" dirty="0" smtClean="0">
                <a:latin typeface="Calisto MT" pitchFamily="18" charset="0"/>
              </a:rPr>
              <a:t>प्.आंध्र </a:t>
            </a:r>
            <a:r>
              <a:rPr lang="hi-IN" sz="2800" dirty="0">
                <a:latin typeface="Calisto MT" pitchFamily="18" charset="0"/>
              </a:rPr>
              <a:t>प्रदेश के मुख्यमंत्री एन चंद्रबाबू नायडू ने राज्य में शहरों के विकास से संबंधित योजनाओं की घोषणा की। उनकी घोषणा के अनुसार किस शहर को आर्थिक राजधानी एवं उन्नत विशेष शहर के रूप में विकसित किया जायेगा?</a:t>
            </a:r>
            <a:endParaRPr lang="en-US" sz="2800" dirty="0">
              <a:latin typeface="Calisto MT" pitchFamily="18" charset="0"/>
            </a:endParaRPr>
          </a:p>
          <a:p>
            <a:r>
              <a:rPr lang="en-IN" sz="2800" dirty="0">
                <a:solidFill>
                  <a:srgbClr val="816000"/>
                </a:solidFill>
                <a:latin typeface="Calisto MT" pitchFamily="18" charset="0"/>
              </a:rPr>
              <a:t>A) Vijayawada </a:t>
            </a:r>
            <a:r>
              <a:rPr lang="en-IN" sz="2800" dirty="0" smtClean="0">
                <a:solidFill>
                  <a:srgbClr val="816000"/>
                </a:solidFill>
                <a:latin typeface="Calisto MT" pitchFamily="18" charset="0"/>
              </a:rPr>
              <a:t>			B</a:t>
            </a:r>
            <a:r>
              <a:rPr lang="en-IN" sz="2800" dirty="0">
                <a:solidFill>
                  <a:srgbClr val="816000"/>
                </a:solidFill>
                <a:latin typeface="Calisto MT" pitchFamily="18" charset="0"/>
              </a:rPr>
              <a:t>) </a:t>
            </a:r>
            <a:r>
              <a:rPr lang="en-IN" sz="2800" dirty="0" err="1">
                <a:solidFill>
                  <a:srgbClr val="816000"/>
                </a:solidFill>
                <a:latin typeface="Calisto MT" pitchFamily="18" charset="0"/>
              </a:rPr>
              <a:t>Amaravati</a:t>
            </a:r>
            <a:endParaRPr lang="en-IN" sz="2800" dirty="0">
              <a:solidFill>
                <a:srgbClr val="816000"/>
              </a:solidFill>
              <a:latin typeface="Calisto MT" pitchFamily="18" charset="0"/>
            </a:endParaRPr>
          </a:p>
          <a:p>
            <a:r>
              <a:rPr lang="en-IN" sz="2800" dirty="0">
                <a:solidFill>
                  <a:srgbClr val="816000"/>
                </a:solidFill>
                <a:latin typeface="Calisto MT" pitchFamily="18" charset="0"/>
              </a:rPr>
              <a:t>C) Visakhapatnam </a:t>
            </a:r>
            <a:r>
              <a:rPr lang="en-IN" sz="2800" dirty="0" smtClean="0">
                <a:solidFill>
                  <a:srgbClr val="816000"/>
                </a:solidFill>
                <a:latin typeface="Calisto MT" pitchFamily="18" charset="0"/>
              </a:rPr>
              <a:t>		D</a:t>
            </a:r>
            <a:r>
              <a:rPr lang="en-IN" sz="2800" dirty="0">
                <a:solidFill>
                  <a:srgbClr val="816000"/>
                </a:solidFill>
                <a:latin typeface="Calisto MT" pitchFamily="18" charset="0"/>
              </a:rPr>
              <a:t>) </a:t>
            </a:r>
            <a:r>
              <a:rPr lang="en-IN" sz="2800" dirty="0" err="1" smtClean="0">
                <a:solidFill>
                  <a:srgbClr val="816000"/>
                </a:solidFill>
                <a:latin typeface="Calisto MT" pitchFamily="18" charset="0"/>
              </a:rPr>
              <a:t>Tirupati</a:t>
            </a:r>
            <a:endParaRPr lang="en-IN" sz="2800" dirty="0" smtClean="0">
              <a:solidFill>
                <a:srgbClr val="816000"/>
              </a:solidFill>
              <a:latin typeface="Calisto MT" pitchFamily="18" charset="0"/>
            </a:endParaRPr>
          </a:p>
          <a:p>
            <a:r>
              <a:rPr lang="en-US" sz="2800" dirty="0" smtClean="0">
                <a:solidFill>
                  <a:srgbClr val="816000"/>
                </a:solidFill>
                <a:latin typeface="Calisto MT" pitchFamily="18" charset="0"/>
              </a:rPr>
              <a:t>E) Mumbai</a:t>
            </a:r>
            <a:endParaRPr lang="en-IN" sz="2800" dirty="0">
              <a:latin typeface="Calisto MT" pitchFamily="18" charset="0"/>
            </a:endParaRPr>
          </a:p>
        </p:txBody>
      </p:sp>
    </p:spTree>
    <p:extLst>
      <p:ext uri="{BB962C8B-B14F-4D97-AF65-F5344CB8AC3E}">
        <p14:creationId xmlns:p14="http://schemas.microsoft.com/office/powerpoint/2010/main" val="2130137813"/>
      </p:ext>
    </p:extLst>
  </p:cSld>
  <p:clrMapOvr>
    <a:masterClrMapping/>
  </p:clrMapOvr>
  <p:transition spd="slow" advTm="30333">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7" name="TextBox 6">
            <a:extLst>
              <a:ext uri="{FF2B5EF4-FFF2-40B4-BE49-F238E27FC236}">
                <a16:creationId xmlns:a16="http://schemas.microsoft.com/office/drawing/2014/main" xmlns="" id="{B0E447CE-3294-AC76-885D-1D6F56BEB02F}"/>
              </a:ext>
            </a:extLst>
          </p:cNvPr>
          <p:cNvSpPr txBox="1"/>
          <p:nvPr/>
        </p:nvSpPr>
        <p:spPr>
          <a:xfrm>
            <a:off x="0" y="6354761"/>
            <a:ext cx="12192000" cy="523220"/>
          </a:xfrm>
          <a:prstGeom prst="rect">
            <a:avLst/>
          </a:prstGeom>
          <a:solidFill>
            <a:srgbClr val="FFC000"/>
          </a:solidFill>
          <a:ln w="28575">
            <a:solidFill>
              <a:schemeClr val="tx1"/>
            </a:solidFill>
          </a:ln>
        </p:spPr>
        <p:txBody>
          <a:bodyPr wrap="square" rtlCol="0">
            <a:spAutoFit/>
          </a:bodyPr>
          <a:lstStyle/>
          <a:p>
            <a:pPr algn="ctr"/>
            <a:r>
              <a:rPr lang="en-IN" sz="2800" b="1" spc="370" dirty="0">
                <a:effectLst/>
                <a:latin typeface="Calisto MT" pitchFamily="18" charset="0"/>
                <a:ea typeface="Calibri" panose="020F0502020204030204" pitchFamily="34" charset="0"/>
                <a:cs typeface="Mangal" panose="02040503050203030202" pitchFamily="18" charset="0"/>
              </a:rPr>
              <a:t>Follow us: </a:t>
            </a:r>
            <a:r>
              <a:rPr lang="en-IN" sz="2800" b="1" u="sng" spc="370" dirty="0">
                <a:solidFill>
                  <a:srgbClr val="833C0B"/>
                </a:solidFill>
                <a:effectLst/>
                <a:latin typeface="Calisto MT" pitchFamily="18" charset="0"/>
                <a:ea typeface="Calibri" panose="020F0502020204030204" pitchFamily="34" charset="0"/>
                <a:cs typeface="Mangal" panose="02040503050203030202" pitchFamily="18" charset="0"/>
                <a:hlinkClick r:id="rId3"/>
              </a:rPr>
              <a:t>Official Site</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0070C0"/>
                </a:solidFill>
                <a:effectLst/>
                <a:latin typeface="Calisto MT" pitchFamily="18" charset="0"/>
                <a:ea typeface="Calibri" panose="020F0502020204030204" pitchFamily="34" charset="0"/>
                <a:cs typeface="Mangal" panose="02040503050203030202" pitchFamily="18" charset="0"/>
                <a:hlinkClick r:id="rId4">
                  <a:extLst>
                    <a:ext uri="{A12FA001-AC4F-418D-AE19-62706E023703}">
                      <ahyp:hlinkClr xmlns:ahyp="http://schemas.microsoft.com/office/drawing/2018/hyperlinkcolor" xmlns="" val="tx"/>
                    </a:ext>
                  </a:extLst>
                </a:hlinkClick>
              </a:rPr>
              <a:t>Telegram</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chemeClr val="accent5">
                    <a:lumMod val="75000"/>
                  </a:schemeClr>
                </a:solidFill>
                <a:effectLst/>
                <a:latin typeface="Calisto MT" pitchFamily="18" charset="0"/>
                <a:ea typeface="Calibri" panose="020F0502020204030204" pitchFamily="34" charset="0"/>
                <a:cs typeface="Mangal" panose="02040503050203030202" pitchFamily="18" charset="0"/>
                <a:hlinkClick r:id="rId5">
                  <a:extLst>
                    <a:ext uri="{A12FA001-AC4F-418D-AE19-62706E023703}">
                      <ahyp:hlinkClr xmlns:ahyp="http://schemas.microsoft.com/office/drawing/2018/hyperlinkcolor" xmlns="" val="tx"/>
                    </a:ext>
                  </a:extLst>
                </a:hlinkClick>
              </a:rPr>
              <a:t>Facebook</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C00000"/>
                </a:solidFill>
                <a:effectLst/>
                <a:latin typeface="Calisto MT" pitchFamily="18" charset="0"/>
                <a:ea typeface="Calibri" panose="020F0502020204030204" pitchFamily="34" charset="0"/>
                <a:cs typeface="Mangal" panose="02040503050203030202" pitchFamily="18" charset="0"/>
                <a:hlinkClick r:id="rId6">
                  <a:extLst>
                    <a:ext uri="{A12FA001-AC4F-418D-AE19-62706E023703}">
                      <ahyp:hlinkClr xmlns:ahyp="http://schemas.microsoft.com/office/drawing/2018/hyperlinkcolor" xmlns="" val="tx"/>
                    </a:ext>
                  </a:extLst>
                </a:hlinkClick>
              </a:rPr>
              <a:t>Instagram</a:t>
            </a:r>
            <a:endParaRPr lang="en-IN" sz="2800" spc="370" dirty="0">
              <a:latin typeface="Calisto MT" pitchFamily="18" charset="0"/>
            </a:endParaRPr>
          </a:p>
        </p:txBody>
      </p:sp>
      <p:grpSp>
        <p:nvGrpSpPr>
          <p:cNvPr id="5" name="Group 4">
            <a:extLst>
              <a:ext uri="{FF2B5EF4-FFF2-40B4-BE49-F238E27FC236}">
                <a16:creationId xmlns:a16="http://schemas.microsoft.com/office/drawing/2014/main" xmlns="" id="{38428CEE-7EA3-3E04-01F8-C235CBB58AF4}"/>
              </a:ext>
            </a:extLst>
          </p:cNvPr>
          <p:cNvGrpSpPr/>
          <p:nvPr/>
        </p:nvGrpSpPr>
        <p:grpSpPr>
          <a:xfrm>
            <a:off x="2" y="-49736"/>
            <a:ext cx="12191999" cy="1113977"/>
            <a:chOff x="0" y="-49736"/>
            <a:chExt cx="12191999" cy="1113977"/>
          </a:xfrm>
        </p:grpSpPr>
        <p:sp>
          <p:nvSpPr>
            <p:cNvPr id="8" name="TextBox 7">
              <a:extLst>
                <a:ext uri="{FF2B5EF4-FFF2-40B4-BE49-F238E27FC236}">
                  <a16:creationId xmlns:a16="http://schemas.microsoft.com/office/drawing/2014/main" xmlns="" id="{1F815FD6-2B08-8414-8E09-A0F799D488C6}"/>
                </a:ext>
              </a:extLst>
            </p:cNvPr>
            <p:cNvSpPr txBox="1"/>
            <p:nvPr/>
          </p:nvSpPr>
          <p:spPr>
            <a:xfrm>
              <a:off x="0" y="-49736"/>
              <a:ext cx="12191999" cy="1077218"/>
            </a:xfrm>
            <a:prstGeom prst="rect">
              <a:avLst/>
            </a:prstGeom>
            <a:solidFill>
              <a:schemeClr val="bg1"/>
            </a:solidFill>
            <a:ln w="28575">
              <a:solidFill>
                <a:schemeClr val="tx1"/>
              </a:solidFill>
            </a:ln>
          </p:spPr>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a:ln>
                    <a:solidFill>
                      <a:srgbClr val="002060"/>
                    </a:solidFill>
                  </a:ln>
                  <a:solidFill>
                    <a:srgbClr val="002060"/>
                  </a:solidFill>
                  <a:latin typeface="Calisto MT" pitchFamily="18" charset="0"/>
                </a:rPr>
                <a:t>APARCHIT EXAM WARRIORS</a:t>
              </a:r>
              <a:endParaRPr lang="en-US" sz="4400" b="1" spc="300" dirty="0">
                <a:ln w="28575">
                  <a:solidFill>
                    <a:schemeClr val="tx1"/>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a16="http://schemas.microsoft.com/office/drawing/2014/main" xmlns="" id="{1700D919-F3E9-6A94-8366-9664609F8842}"/>
                </a:ext>
              </a:extLst>
            </p:cNvPr>
            <p:cNvPicPr>
              <a:picLocks noChangeAspect="1"/>
            </p:cNvPicPr>
            <p:nvPr/>
          </p:nvPicPr>
          <p:blipFill>
            <a:blip r:embed="rId7" cstate="print">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a16="http://schemas.microsoft.com/office/drawing/2014/main" xmlns=""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9">
            <p14:nvContentPartPr>
              <p14:cNvPr id="32" name="Ink 31"/>
              <p14:cNvContentPartPr/>
              <p14:nvPr/>
            </p14:nvContentPartPr>
            <p14:xfrm>
              <a:off x="1378523" y="3965649"/>
              <a:ext cx="17280" cy="17640"/>
            </p14:xfrm>
          </p:contentPart>
        </mc:Choice>
        <mc:Fallback xmlns="">
          <p:pic>
            <p:nvPicPr>
              <p:cNvPr id="32" name="Ink 31"/>
              <p:cNvPicPr/>
              <p:nvPr/>
            </p:nvPicPr>
            <p:blipFill>
              <a:blip r:embed="rId17"/>
              <a:stretch>
                <a:fillRect/>
              </a:stretch>
            </p:blipFill>
            <p:spPr>
              <a:xfrm>
                <a:off x="1370243" y="3957369"/>
                <a:ext cx="33840" cy="34200"/>
              </a:xfrm>
              <a:prstGeom prst="rect">
                <a:avLst/>
              </a:prstGeom>
            </p:spPr>
          </p:pic>
        </mc:Fallback>
      </mc:AlternateContent>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2" name="Rectangle 1"/>
          <p:cNvSpPr/>
          <p:nvPr/>
        </p:nvSpPr>
        <p:spPr>
          <a:xfrm>
            <a:off x="0" y="1070046"/>
            <a:ext cx="12192000" cy="3970318"/>
          </a:xfrm>
          <a:prstGeom prst="rect">
            <a:avLst/>
          </a:prstGeom>
          <a:ln w="57150">
            <a:solidFill>
              <a:schemeClr val="tx1"/>
            </a:solidFill>
          </a:ln>
        </p:spPr>
        <p:txBody>
          <a:bodyPr wrap="square">
            <a:spAutoFit/>
          </a:bodyPr>
          <a:lstStyle/>
          <a:p>
            <a:r>
              <a:rPr lang="en-US" sz="2800" dirty="0">
                <a:solidFill>
                  <a:srgbClr val="C10000"/>
                </a:solidFill>
                <a:latin typeface="Calisto MT" pitchFamily="18" charset="0"/>
              </a:rPr>
              <a:t>Q.1. Who has been re-appointed as the Principal Secretary to the Prime Minister of India in June 2024</a:t>
            </a:r>
            <a:r>
              <a:rPr lang="en-US" sz="2800" dirty="0" smtClean="0">
                <a:solidFill>
                  <a:srgbClr val="C10000"/>
                </a:solidFill>
                <a:latin typeface="Calisto MT" pitchFamily="18" charset="0"/>
              </a:rPr>
              <a:t>?</a:t>
            </a:r>
          </a:p>
          <a:p>
            <a:r>
              <a:rPr lang="hi-IN" sz="2800" dirty="0" smtClean="0"/>
              <a:t>प्र. </a:t>
            </a:r>
            <a:r>
              <a:rPr lang="hi-IN" sz="2800" dirty="0"/>
              <a:t>जून 2024 में भारत के प्रधान मंत्री के प्रधान सचिव के रूप में किसे पुनः नियुक्त किया गया है?</a:t>
            </a:r>
            <a:endParaRPr lang="en-US" sz="2800" dirty="0">
              <a:solidFill>
                <a:srgbClr val="C10000"/>
              </a:solidFill>
              <a:latin typeface="Calisto MT" pitchFamily="18" charset="0"/>
            </a:endParaRPr>
          </a:p>
          <a:p>
            <a:pPr marL="514350" lvl="0" indent="-514350">
              <a:buAutoNum type="alphaUcParenR"/>
              <a:defRPr/>
            </a:pPr>
            <a:r>
              <a:rPr lang="en-IN" sz="2800" dirty="0" smtClean="0">
                <a:solidFill>
                  <a:schemeClr val="accent6">
                    <a:lumMod val="50000"/>
                  </a:schemeClr>
                </a:solidFill>
                <a:latin typeface="Calisto MT" pitchFamily="18" charset="0"/>
              </a:rPr>
              <a:t>Sanjay </a:t>
            </a:r>
            <a:r>
              <a:rPr lang="en-IN" sz="2800" dirty="0" err="1">
                <a:solidFill>
                  <a:schemeClr val="accent6">
                    <a:lumMod val="50000"/>
                  </a:schemeClr>
                </a:solidFill>
                <a:latin typeface="Calisto MT" pitchFamily="18" charset="0"/>
              </a:rPr>
              <a:t>Malhotra</a:t>
            </a:r>
            <a:r>
              <a:rPr lang="en-IN" sz="2800" dirty="0">
                <a:solidFill>
                  <a:schemeClr val="accent6">
                    <a:lumMod val="50000"/>
                  </a:schemeClr>
                </a:solidFill>
                <a:latin typeface="Calisto MT" pitchFamily="18" charset="0"/>
              </a:rPr>
              <a:t> </a:t>
            </a:r>
            <a:r>
              <a:rPr lang="it-IT" sz="2800" dirty="0" smtClean="0">
                <a:solidFill>
                  <a:schemeClr val="accent6">
                    <a:lumMod val="50000"/>
                  </a:schemeClr>
                </a:solidFill>
                <a:latin typeface="Calisto MT" pitchFamily="18" charset="0"/>
              </a:rPr>
              <a:t>		</a:t>
            </a:r>
          </a:p>
          <a:p>
            <a:pPr marL="514350" lvl="0" indent="-514350">
              <a:buAutoNum type="alphaUcParenR"/>
              <a:defRPr/>
            </a:pPr>
            <a:r>
              <a:rPr lang="it-IT" sz="2800" dirty="0" smtClean="0">
                <a:solidFill>
                  <a:schemeClr val="accent6">
                    <a:lumMod val="50000"/>
                  </a:schemeClr>
                </a:solidFill>
                <a:latin typeface="Calisto MT" pitchFamily="18" charset="0"/>
              </a:rPr>
              <a:t>P.K. Mishra</a:t>
            </a:r>
          </a:p>
          <a:p>
            <a:pPr lvl="0">
              <a:defRPr/>
            </a:pPr>
            <a:r>
              <a:rPr lang="en-IN" sz="2800" dirty="0" smtClean="0">
                <a:solidFill>
                  <a:schemeClr val="accent6">
                    <a:lumMod val="50000"/>
                  </a:schemeClr>
                </a:solidFill>
                <a:latin typeface="Calisto MT" pitchFamily="18" charset="0"/>
              </a:rPr>
              <a:t>C) </a:t>
            </a:r>
            <a:r>
              <a:rPr lang="en-IN" sz="2800" dirty="0">
                <a:solidFill>
                  <a:schemeClr val="accent6">
                    <a:lumMod val="50000"/>
                  </a:schemeClr>
                </a:solidFill>
                <a:latin typeface="Calisto MT" pitchFamily="18" charset="0"/>
              </a:rPr>
              <a:t>Rajiv </a:t>
            </a:r>
            <a:r>
              <a:rPr lang="en-IN" sz="2800" dirty="0" err="1">
                <a:solidFill>
                  <a:schemeClr val="accent6">
                    <a:lumMod val="50000"/>
                  </a:schemeClr>
                </a:solidFill>
                <a:latin typeface="Calisto MT" pitchFamily="18" charset="0"/>
              </a:rPr>
              <a:t>Gauba</a:t>
            </a:r>
            <a:r>
              <a:rPr lang="en-IN" sz="2800" dirty="0">
                <a:solidFill>
                  <a:schemeClr val="accent6">
                    <a:lumMod val="50000"/>
                  </a:schemeClr>
                </a:solidFill>
                <a:latin typeface="Calisto MT" pitchFamily="18" charset="0"/>
              </a:rPr>
              <a:t> </a:t>
            </a:r>
            <a:r>
              <a:rPr lang="en-IN" sz="2800" dirty="0" smtClean="0">
                <a:solidFill>
                  <a:schemeClr val="accent6">
                    <a:lumMod val="50000"/>
                  </a:schemeClr>
                </a:solidFill>
                <a:latin typeface="Calisto MT" pitchFamily="18" charset="0"/>
              </a:rPr>
              <a:t>		</a:t>
            </a:r>
          </a:p>
          <a:p>
            <a:pPr lvl="0">
              <a:defRPr/>
            </a:pPr>
            <a:r>
              <a:rPr lang="en-IN" sz="2800" dirty="0" smtClean="0">
                <a:solidFill>
                  <a:schemeClr val="accent6">
                    <a:lumMod val="50000"/>
                  </a:schemeClr>
                </a:solidFill>
                <a:latin typeface="Calisto MT" pitchFamily="18" charset="0"/>
              </a:rPr>
              <a:t>D)</a:t>
            </a:r>
            <a:r>
              <a:rPr lang="en-US" sz="2800" dirty="0">
                <a:solidFill>
                  <a:schemeClr val="accent6">
                    <a:lumMod val="50000"/>
                  </a:schemeClr>
                </a:solidFill>
                <a:latin typeface="Calisto MT" pitchFamily="18" charset="0"/>
              </a:rPr>
              <a:t> T V </a:t>
            </a:r>
            <a:r>
              <a:rPr lang="en-US" sz="2800" dirty="0" err="1">
                <a:solidFill>
                  <a:schemeClr val="accent6">
                    <a:lumMod val="50000"/>
                  </a:schemeClr>
                </a:solidFill>
                <a:latin typeface="Calisto MT" pitchFamily="18" charset="0"/>
              </a:rPr>
              <a:t>Somanathan</a:t>
            </a:r>
            <a:r>
              <a:rPr lang="en-US" sz="2800" dirty="0">
                <a:solidFill>
                  <a:schemeClr val="accent6">
                    <a:lumMod val="50000"/>
                  </a:schemeClr>
                </a:solidFill>
                <a:latin typeface="Calisto MT" pitchFamily="18" charset="0"/>
              </a:rPr>
              <a:t> </a:t>
            </a:r>
            <a:endParaRPr lang="en-IN" sz="2800" dirty="0">
              <a:solidFill>
                <a:schemeClr val="accent6">
                  <a:lumMod val="50000"/>
                </a:schemeClr>
              </a:solidFill>
              <a:latin typeface="Calisto MT" pitchFamily="18" charset="0"/>
            </a:endParaRPr>
          </a:p>
          <a:p>
            <a:pPr lvl="0"/>
            <a:r>
              <a:rPr lang="en-US" sz="2800" dirty="0" smtClean="0">
                <a:solidFill>
                  <a:schemeClr val="accent6">
                    <a:lumMod val="50000"/>
                  </a:schemeClr>
                </a:solidFill>
                <a:latin typeface="Calisto MT" pitchFamily="18" charset="0"/>
              </a:rPr>
              <a:t>E) </a:t>
            </a:r>
            <a:r>
              <a:rPr lang="en-US" sz="2800" dirty="0" err="1">
                <a:solidFill>
                  <a:schemeClr val="accent6">
                    <a:lumMod val="50000"/>
                  </a:schemeClr>
                </a:solidFill>
                <a:latin typeface="Calisto MT" pitchFamily="18" charset="0"/>
              </a:rPr>
              <a:t>Vinay</a:t>
            </a:r>
            <a:r>
              <a:rPr lang="en-US" sz="2800" dirty="0">
                <a:solidFill>
                  <a:schemeClr val="accent6">
                    <a:lumMod val="50000"/>
                  </a:schemeClr>
                </a:solidFill>
                <a:latin typeface="Calisto MT" pitchFamily="18" charset="0"/>
              </a:rPr>
              <a:t> Mohan </a:t>
            </a:r>
            <a:r>
              <a:rPr lang="en-US" sz="2800" dirty="0" err="1">
                <a:solidFill>
                  <a:schemeClr val="accent6">
                    <a:lumMod val="50000"/>
                  </a:schemeClr>
                </a:solidFill>
                <a:latin typeface="Calisto MT" pitchFamily="18" charset="0"/>
              </a:rPr>
              <a:t>Kwatra</a:t>
            </a:r>
            <a:r>
              <a:rPr lang="en-US" sz="2800" dirty="0">
                <a:solidFill>
                  <a:schemeClr val="accent6">
                    <a:lumMod val="50000"/>
                  </a:schemeClr>
                </a:solidFill>
                <a:latin typeface="Calisto MT" pitchFamily="18" charset="0"/>
              </a:rPr>
              <a:t> </a:t>
            </a:r>
          </a:p>
        </p:txBody>
      </p:sp>
    </p:spTree>
    <p:extLst>
      <p:ext uri="{BB962C8B-B14F-4D97-AF65-F5344CB8AC3E}">
        <p14:creationId xmlns:p14="http://schemas.microsoft.com/office/powerpoint/2010/main" val="3393419594"/>
      </p:ext>
    </p:extLst>
  </p:cSld>
  <p:clrMapOvr>
    <a:masterClrMapping/>
  </p:clrMapOvr>
  <p:transition spd="slow" advTm="30333">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7" name="TextBox 6">
            <a:extLst>
              <a:ext uri="{FF2B5EF4-FFF2-40B4-BE49-F238E27FC236}">
                <a16:creationId xmlns="" xmlns:a16="http://schemas.microsoft.com/office/drawing/2014/main" id="{B0E447CE-3294-AC76-885D-1D6F56BEB02F}"/>
              </a:ext>
            </a:extLst>
          </p:cNvPr>
          <p:cNvSpPr txBox="1"/>
          <p:nvPr/>
        </p:nvSpPr>
        <p:spPr>
          <a:xfrm>
            <a:off x="0" y="6457890"/>
            <a:ext cx="12192000" cy="461665"/>
          </a:xfrm>
          <a:prstGeom prst="rect">
            <a:avLst/>
          </a:prstGeom>
          <a:solidFill>
            <a:schemeClr val="accent1">
              <a:lumMod val="40000"/>
              <a:lumOff val="60000"/>
            </a:schemeClr>
          </a:solidFill>
          <a:ln w="19050">
            <a:solidFill>
              <a:srgbClr val="002060"/>
            </a:solidFill>
          </a:ln>
        </p:spPr>
        <p:txBody>
          <a:bodyPr wrap="square" rtlCol="0">
            <a:spAutoFit/>
          </a:bodyPr>
          <a:lstStyle/>
          <a:p>
            <a:pPr algn="ctr"/>
            <a:r>
              <a:rPr lang="en-IN" sz="2400" b="1" spc="370" dirty="0">
                <a:solidFill>
                  <a:srgbClr val="FF0000"/>
                </a:solidFill>
                <a:latin typeface="Calisto MT" pitchFamily="18" charset="0"/>
                <a:ea typeface="Calibri" panose="020F0502020204030204" pitchFamily="34" charset="0"/>
                <a:cs typeface="Mangal" panose="02040503050203030202" pitchFamily="18" charset="0"/>
              </a:rPr>
              <a:t>Follow us: </a:t>
            </a:r>
            <a:r>
              <a:rPr lang="en-IN" sz="2400" b="1" u="sng" spc="370" dirty="0">
                <a:solidFill>
                  <a:srgbClr val="833C0B"/>
                </a:solidFill>
                <a:latin typeface="Calisto MT" pitchFamily="18" charset="0"/>
                <a:ea typeface="Calibri" panose="020F0502020204030204" pitchFamily="34" charset="0"/>
                <a:cs typeface="Mangal" panose="02040503050203030202" pitchFamily="18" charset="0"/>
                <a:hlinkClick r:id="rId3"/>
              </a:rPr>
              <a:t>Official Site</a:t>
            </a:r>
            <a:r>
              <a:rPr lang="en-IN" sz="2400" b="1" spc="370" dirty="0">
                <a:solidFill>
                  <a:prstClr val="black"/>
                </a:solidFill>
                <a:latin typeface="Calisto MT" pitchFamily="18" charset="0"/>
                <a:ea typeface="Calibri" panose="020F0502020204030204" pitchFamily="34" charset="0"/>
                <a:cs typeface="Mangal" panose="02040503050203030202" pitchFamily="18" charset="0"/>
              </a:rPr>
              <a:t>, </a:t>
            </a:r>
            <a:r>
              <a:rPr lang="en-IN" sz="2400" b="1" u="sng" spc="370" dirty="0">
                <a:solidFill>
                  <a:srgbClr val="0070C0"/>
                </a:solidFill>
                <a:latin typeface="Calisto MT" pitchFamily="18" charset="0"/>
                <a:ea typeface="Calibri" panose="020F0502020204030204" pitchFamily="34" charset="0"/>
                <a:cs typeface="Mangal" panose="02040503050203030202" pitchFamily="18" charset="0"/>
                <a:hlinkClick r:id="rId4">
                  <a:extLst>
                    <a:ext uri="{A12FA001-AC4F-418D-AE19-62706E023703}">
                      <ahyp:hlinkClr xmlns="" xmlns:ahyp="http://schemas.microsoft.com/office/drawing/2018/hyperlinkcolor" val="tx"/>
                    </a:ext>
                  </a:extLst>
                </a:hlinkClick>
              </a:rPr>
              <a:t>Telegram</a:t>
            </a:r>
            <a:r>
              <a:rPr lang="en-IN" sz="2400" b="1" spc="370" dirty="0">
                <a:solidFill>
                  <a:prstClr val="black"/>
                </a:solidFill>
                <a:latin typeface="Calisto MT" pitchFamily="18" charset="0"/>
                <a:ea typeface="Calibri" panose="020F0502020204030204" pitchFamily="34" charset="0"/>
                <a:cs typeface="Mangal" panose="02040503050203030202" pitchFamily="18" charset="0"/>
              </a:rPr>
              <a:t>, </a:t>
            </a:r>
            <a:r>
              <a:rPr lang="en-IN" sz="2400" b="1" u="sng" spc="370" dirty="0">
                <a:solidFill>
                  <a:srgbClr val="4BACC6">
                    <a:lumMod val="75000"/>
                  </a:srgbClr>
                </a:solidFill>
                <a:latin typeface="Calisto MT" pitchFamily="18" charset="0"/>
                <a:ea typeface="Calibri" panose="020F0502020204030204" pitchFamily="34" charset="0"/>
                <a:cs typeface="Mangal" panose="02040503050203030202" pitchFamily="18" charset="0"/>
                <a:hlinkClick r:id="rId5">
                  <a:extLst>
                    <a:ext uri="{A12FA001-AC4F-418D-AE19-62706E023703}">
                      <ahyp:hlinkClr xmlns="" xmlns:ahyp="http://schemas.microsoft.com/office/drawing/2018/hyperlinkcolor" val="tx"/>
                    </a:ext>
                  </a:extLst>
                </a:hlinkClick>
              </a:rPr>
              <a:t>Facebook</a:t>
            </a:r>
            <a:r>
              <a:rPr lang="en-IN" sz="2400" b="1" spc="370" dirty="0">
                <a:solidFill>
                  <a:prstClr val="black"/>
                </a:solidFill>
                <a:latin typeface="Calisto MT" pitchFamily="18" charset="0"/>
                <a:ea typeface="Calibri" panose="020F0502020204030204" pitchFamily="34" charset="0"/>
                <a:cs typeface="Mangal" panose="02040503050203030202" pitchFamily="18" charset="0"/>
              </a:rPr>
              <a:t>, </a:t>
            </a:r>
            <a:r>
              <a:rPr lang="en-IN" sz="2400" b="1" u="sng" spc="370" dirty="0">
                <a:solidFill>
                  <a:srgbClr val="C00000"/>
                </a:solidFill>
                <a:latin typeface="Calisto MT" pitchFamily="18" charset="0"/>
                <a:ea typeface="Calibri" panose="020F0502020204030204" pitchFamily="34" charset="0"/>
                <a:cs typeface="Mangal" panose="02040503050203030202" pitchFamily="18" charset="0"/>
                <a:hlinkClick r:id="rId6">
                  <a:extLst>
                    <a:ext uri="{A12FA001-AC4F-418D-AE19-62706E023703}">
                      <ahyp:hlinkClr xmlns="" xmlns:ahyp="http://schemas.microsoft.com/office/drawing/2018/hyperlinkcolor" val="tx"/>
                    </a:ext>
                  </a:extLst>
                </a:hlinkClick>
              </a:rPr>
              <a:t>Instagram</a:t>
            </a:r>
            <a:endParaRPr lang="en-IN" sz="2400" spc="370" dirty="0">
              <a:solidFill>
                <a:prstClr val="black"/>
              </a:solidFill>
              <a:latin typeface="Calisto MT" pitchFamily="18" charset="0"/>
            </a:endParaRPr>
          </a:p>
        </p:txBody>
      </p:sp>
      <p:grpSp>
        <p:nvGrpSpPr>
          <p:cNvPr id="5" name="Group 4">
            <a:extLst>
              <a:ext uri="{FF2B5EF4-FFF2-40B4-BE49-F238E27FC236}">
                <a16:creationId xmlns="" xmlns:a16="http://schemas.microsoft.com/office/drawing/2014/main" id="{38428CEE-7EA3-3E04-01F8-C235CBB58AF4}"/>
              </a:ext>
            </a:extLst>
          </p:cNvPr>
          <p:cNvGrpSpPr/>
          <p:nvPr/>
        </p:nvGrpSpPr>
        <p:grpSpPr>
          <a:xfrm>
            <a:off x="-2" y="17044"/>
            <a:ext cx="12191999" cy="830997"/>
            <a:chOff x="-522515" y="-88708"/>
            <a:chExt cx="12344397" cy="1083324"/>
          </a:xfrm>
        </p:grpSpPr>
        <p:sp>
          <p:nvSpPr>
            <p:cNvPr id="8" name="TextBox 7">
              <a:extLst>
                <a:ext uri="{FF2B5EF4-FFF2-40B4-BE49-F238E27FC236}">
                  <a16:creationId xmlns="" xmlns:a16="http://schemas.microsoft.com/office/drawing/2014/main" id="{1F815FD6-2B08-8414-8E09-A0F799D488C6}"/>
                </a:ext>
              </a:extLst>
            </p:cNvPr>
            <p:cNvSpPr txBox="1"/>
            <p:nvPr/>
          </p:nvSpPr>
          <p:spPr>
            <a:xfrm>
              <a:off x="-522515" y="-88708"/>
              <a:ext cx="12344397" cy="1083324"/>
            </a:xfrm>
            <a:prstGeom prst="rect">
              <a:avLst/>
            </a:prstGeom>
            <a:ln w="28575">
              <a:solidFill>
                <a:schemeClr val="tx1"/>
              </a:solidFill>
            </a:ln>
          </p:spPr>
          <p:style>
            <a:lnRef idx="2">
              <a:schemeClr val="dk1"/>
            </a:lnRef>
            <a:fillRef idx="1">
              <a:schemeClr val="lt1"/>
            </a:fillRef>
            <a:effectRef idx="0">
              <a:schemeClr val="dk1"/>
            </a:effectRef>
            <a:fontRef idx="minor">
              <a:schemeClr val="dk1"/>
            </a:fontRef>
          </p:style>
          <p:txBody>
            <a:bodyPr wrap="square">
              <a:spAutoFit/>
            </a:bodyPr>
            <a:lstStyle/>
            <a:p>
              <a:pPr algn="ctr"/>
              <a:r>
                <a:rPr lang="en-US" sz="2800" dirty="0" smtClean="0">
                  <a:ln>
                    <a:solidFill>
                      <a:srgbClr val="002060"/>
                    </a:solidFill>
                  </a:ln>
                  <a:solidFill>
                    <a:srgbClr val="002060"/>
                  </a:solidFill>
                  <a:latin typeface="Bell MT" pitchFamily="18" charset="0"/>
                </a:rPr>
                <a:t>APARCHIT </a:t>
              </a:r>
              <a:r>
                <a:rPr lang="en-US" sz="2800" dirty="0">
                  <a:ln>
                    <a:solidFill>
                      <a:srgbClr val="002060"/>
                    </a:solidFill>
                  </a:ln>
                  <a:solidFill>
                    <a:srgbClr val="002060"/>
                  </a:solidFill>
                  <a:latin typeface="Bell MT" pitchFamily="18" charset="0"/>
                </a:rPr>
                <a:t>EXAM </a:t>
              </a:r>
              <a:r>
                <a:rPr lang="en-US" sz="2800" dirty="0" smtClean="0">
                  <a:ln>
                    <a:solidFill>
                      <a:srgbClr val="002060"/>
                    </a:solidFill>
                  </a:ln>
                  <a:solidFill>
                    <a:srgbClr val="002060"/>
                  </a:solidFill>
                  <a:latin typeface="Bell MT" pitchFamily="18" charset="0"/>
                </a:rPr>
                <a:t>WARRIORS</a:t>
              </a:r>
              <a:endParaRPr lang="en-US" sz="2800" spc="300" dirty="0">
                <a:ln w="28575">
                  <a:solidFill>
                    <a:prstClr val="black"/>
                  </a:solidFill>
                </a:ln>
                <a:solidFill>
                  <a:srgbClr val="002060"/>
                </a:solidFill>
                <a:latin typeface="Bell MT" pitchFamily="18" charset="0"/>
              </a:endParaRPr>
            </a:p>
            <a:p>
              <a:pPr algn="ctr"/>
              <a:r>
                <a:rPr lang="en-US" sz="2000" dirty="0" smtClean="0">
                  <a:solidFill>
                    <a:srgbClr val="002060"/>
                  </a:solidFill>
                  <a:latin typeface="Bahnschrift SemiBold" panose="020B0502040204020203" pitchFamily="34" charset="0"/>
                </a:rPr>
                <a:t>  </a:t>
              </a:r>
              <a:r>
                <a:rPr lang="en-US" sz="2000"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 xmlns:a16="http://schemas.microsoft.com/office/drawing/2014/main" id="{1700D919-F3E9-6A94-8366-9664609F8842}"/>
                </a:ext>
              </a:extLst>
            </p:cNvPr>
            <p:cNvPicPr>
              <a:picLocks noChangeAspect="1"/>
            </p:cNvPicPr>
            <p:nvPr/>
          </p:nvPicPr>
          <p:blipFill>
            <a:blip r:embed="rId7" cstate="print">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tretch>
              <a:fillRect/>
            </a:stretch>
          </p:blipFill>
          <p:spPr>
            <a:xfrm>
              <a:off x="-56385" y="-54305"/>
              <a:ext cx="737618" cy="934269"/>
            </a:xfrm>
            <a:prstGeom prst="rect">
              <a:avLst/>
            </a:prstGeom>
            <a:ln>
              <a:noFill/>
            </a:ln>
          </p:spPr>
        </p:pic>
      </p:grpSp>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solidFill>
                <a:prstClr val="black"/>
              </a:solidFill>
            </a:endParaRPr>
          </a:p>
        </p:txBody>
      </p:sp>
      <p:sp>
        <p:nvSpPr>
          <p:cNvPr id="2" name="Rectangle 1"/>
          <p:cNvSpPr/>
          <p:nvPr/>
        </p:nvSpPr>
        <p:spPr>
          <a:xfrm>
            <a:off x="-2" y="848041"/>
            <a:ext cx="12192002" cy="461665"/>
          </a:xfrm>
          <a:prstGeom prst="rect">
            <a:avLst/>
          </a:prstGeom>
          <a:solidFill>
            <a:srgbClr val="FFC000"/>
          </a:solidFill>
          <a:ln>
            <a:solidFill>
              <a:schemeClr val="tx1"/>
            </a:solidFill>
          </a:ln>
        </p:spPr>
        <p:txBody>
          <a:bodyPr wrap="square">
            <a:spAutoFit/>
          </a:bodyPr>
          <a:lstStyle/>
          <a:p>
            <a:r>
              <a:rPr lang="en-IN" sz="2400" dirty="0">
                <a:latin typeface="Calisto MT" pitchFamily="18" charset="0"/>
              </a:rPr>
              <a:t>Answer : C</a:t>
            </a:r>
          </a:p>
        </p:txBody>
      </p:sp>
      <p:graphicFrame>
        <p:nvGraphicFramePr>
          <p:cNvPr id="9" name="Table 8"/>
          <p:cNvGraphicFramePr>
            <a:graphicFrameLocks noGrp="1"/>
          </p:cNvGraphicFramePr>
          <p:nvPr>
            <p:extLst>
              <p:ext uri="{D42A27DB-BD31-4B8C-83A1-F6EECF244321}">
                <p14:modId xmlns:p14="http://schemas.microsoft.com/office/powerpoint/2010/main" val="3359711891"/>
              </p:ext>
            </p:extLst>
          </p:nvPr>
        </p:nvGraphicFramePr>
        <p:xfrm>
          <a:off x="3" y="1309706"/>
          <a:ext cx="12191997" cy="3108960"/>
        </p:xfrm>
        <a:graphic>
          <a:graphicData uri="http://schemas.openxmlformats.org/drawingml/2006/table">
            <a:tbl>
              <a:tblPr firstRow="1" bandRow="1">
                <a:tableStyleId>{E8B1032C-EA38-4F05-BA0D-38AFFFC7BED3}</a:tableStyleId>
              </a:tblPr>
              <a:tblGrid>
                <a:gridCol w="12191997"/>
              </a:tblGrid>
              <a:tr h="370840">
                <a:tc>
                  <a:txBody>
                    <a:bodyPr/>
                    <a:lstStyle/>
                    <a:p>
                      <a:pPr marL="342900" marR="0" lvl="0"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rgbClr val="FF0000"/>
                          </a:solidFill>
                          <a:effectLst/>
                          <a:uLnTx/>
                          <a:uFillTx/>
                          <a:latin typeface="Calisto MT" pitchFamily="18" charset="0"/>
                          <a:ea typeface="+mn-ea"/>
                          <a:cs typeface="+mn-cs"/>
                        </a:rPr>
                        <a:t>Andhra Pradesh chief minister, Telugu </a:t>
                      </a:r>
                      <a:r>
                        <a:rPr kumimoji="0" lang="en-US" sz="2400" b="0" i="0" u="none" strike="noStrike" kern="1200" cap="none" spc="0" normalizeH="0" baseline="0" noProof="0" dirty="0" err="1" smtClean="0">
                          <a:ln>
                            <a:noFill/>
                          </a:ln>
                          <a:solidFill>
                            <a:srgbClr val="FF0000"/>
                          </a:solidFill>
                          <a:effectLst/>
                          <a:uLnTx/>
                          <a:uFillTx/>
                          <a:latin typeface="Calisto MT" pitchFamily="18" charset="0"/>
                          <a:ea typeface="+mn-ea"/>
                          <a:cs typeface="+mn-cs"/>
                        </a:rPr>
                        <a:t>Desam</a:t>
                      </a:r>
                      <a:r>
                        <a:rPr kumimoji="0" lang="en-US" sz="2400" b="0" i="0" u="none" strike="noStrike" kern="1200" cap="none" spc="0" normalizeH="0" baseline="0" noProof="0" dirty="0" smtClean="0">
                          <a:ln>
                            <a:noFill/>
                          </a:ln>
                          <a:solidFill>
                            <a:srgbClr val="FF0000"/>
                          </a:solidFill>
                          <a:effectLst/>
                          <a:uLnTx/>
                          <a:uFillTx/>
                          <a:latin typeface="Calisto MT" pitchFamily="18" charset="0"/>
                          <a:ea typeface="+mn-ea"/>
                          <a:cs typeface="+mn-cs"/>
                        </a:rPr>
                        <a:t> Party (TDP) chief N </a:t>
                      </a:r>
                      <a:r>
                        <a:rPr kumimoji="0" lang="en-US" sz="2400" b="0" i="0" u="none" strike="noStrike" kern="1200" cap="none" spc="0" normalizeH="0" baseline="0" noProof="0" dirty="0" err="1" smtClean="0">
                          <a:ln>
                            <a:noFill/>
                          </a:ln>
                          <a:solidFill>
                            <a:srgbClr val="FF0000"/>
                          </a:solidFill>
                          <a:effectLst/>
                          <a:uLnTx/>
                          <a:uFillTx/>
                          <a:latin typeface="Calisto MT" pitchFamily="18" charset="0"/>
                          <a:ea typeface="+mn-ea"/>
                          <a:cs typeface="+mn-cs"/>
                        </a:rPr>
                        <a:t>Chandrababu</a:t>
                      </a:r>
                      <a:r>
                        <a:rPr kumimoji="0" lang="en-US" sz="2400" b="0" i="0" u="none" strike="noStrike" kern="1200" cap="none" spc="0" normalizeH="0" baseline="0" noProof="0" dirty="0" smtClean="0">
                          <a:ln>
                            <a:noFill/>
                          </a:ln>
                          <a:solidFill>
                            <a:srgbClr val="FF0000"/>
                          </a:solidFill>
                          <a:effectLst/>
                          <a:uLnTx/>
                          <a:uFillTx/>
                          <a:latin typeface="Calisto MT" pitchFamily="18" charset="0"/>
                          <a:ea typeface="+mn-ea"/>
                          <a:cs typeface="+mn-cs"/>
                        </a:rPr>
                        <a:t> Naidu announced that </a:t>
                      </a:r>
                      <a:r>
                        <a:rPr kumimoji="0" lang="en-US" sz="2400" b="0" i="0" u="none" strike="noStrike" kern="1200" cap="none" spc="0" normalizeH="0" baseline="0" noProof="0" dirty="0" err="1" smtClean="0">
                          <a:ln>
                            <a:noFill/>
                          </a:ln>
                          <a:solidFill>
                            <a:srgbClr val="FF0000"/>
                          </a:solidFill>
                          <a:effectLst/>
                          <a:uLnTx/>
                          <a:uFillTx/>
                          <a:latin typeface="Calisto MT" pitchFamily="18" charset="0"/>
                          <a:ea typeface="+mn-ea"/>
                          <a:cs typeface="+mn-cs"/>
                        </a:rPr>
                        <a:t>Amaravati</a:t>
                      </a:r>
                      <a:r>
                        <a:rPr kumimoji="0" lang="en-US" sz="2400" b="0" i="0" u="none" strike="noStrike" kern="1200" cap="none" spc="0" normalizeH="0" baseline="0" noProof="0" dirty="0" smtClean="0">
                          <a:ln>
                            <a:noFill/>
                          </a:ln>
                          <a:solidFill>
                            <a:srgbClr val="FF0000"/>
                          </a:solidFill>
                          <a:effectLst/>
                          <a:uLnTx/>
                          <a:uFillTx/>
                          <a:latin typeface="Calisto MT" pitchFamily="18" charset="0"/>
                          <a:ea typeface="+mn-ea"/>
                          <a:cs typeface="+mn-cs"/>
                        </a:rPr>
                        <a:t> will be the state capital. </a:t>
                      </a:r>
                    </a:p>
                    <a:p>
                      <a:pPr marL="342900" indent="-342900">
                        <a:buFont typeface="Arial" pitchFamily="34" charset="0"/>
                        <a:buChar char="•"/>
                      </a:pPr>
                      <a:r>
                        <a:rPr lang="hi-IN" sz="2400" b="0" dirty="0" smtClean="0">
                          <a:latin typeface="Calisto MT" pitchFamily="18" charset="0"/>
                        </a:rPr>
                        <a:t>आंध्र प्रदेश के मुख्यमंत्री, तेलुगु देशम पार्टी (टीडीपी) प्रमुख एन चंद्रबाबू नायडू ने घोषणा की कि अमरावती राज्य की राजधानी होगी। </a:t>
                      </a:r>
                      <a:endParaRPr lang="en-IN" sz="2400" b="0" dirty="0">
                        <a:latin typeface="Calisto MT" pitchFamily="18" charset="0"/>
                      </a:endParaRPr>
                    </a:p>
                  </a:txBody>
                  <a:tcPr/>
                </a:tc>
              </a:tr>
              <a:tr h="370840">
                <a:tc>
                  <a:txBody>
                    <a:bodyPr/>
                    <a:lstStyle/>
                    <a:p>
                      <a:pPr marL="342900" marR="0" lvl="0"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rgbClr val="FF0000"/>
                          </a:solidFill>
                          <a:effectLst/>
                          <a:uLnTx/>
                          <a:uFillTx/>
                          <a:latin typeface="Calisto MT" pitchFamily="18" charset="0"/>
                          <a:ea typeface="+mn-ea"/>
                          <a:cs typeface="+mn-cs"/>
                        </a:rPr>
                        <a:t>He added that Visakhapatnam will be developed as the economic capital and an advanced special city.</a:t>
                      </a:r>
                      <a:endParaRPr kumimoji="0" lang="en-IN" sz="2400" b="0" i="0" u="none" strike="noStrike" kern="1200" cap="none" spc="0" normalizeH="0" baseline="0" noProof="0" dirty="0" smtClean="0">
                        <a:ln>
                          <a:noFill/>
                        </a:ln>
                        <a:solidFill>
                          <a:srgbClr val="FF0000"/>
                        </a:solidFill>
                        <a:effectLst/>
                        <a:uLnTx/>
                        <a:uFillTx/>
                        <a:latin typeface="Calisto MT" pitchFamily="18" charset="0"/>
                        <a:ea typeface="+mn-ea"/>
                        <a:cs typeface="+mn-cs"/>
                      </a:endParaRPr>
                    </a:p>
                    <a:p>
                      <a:pPr marL="342900" indent="-342900">
                        <a:buFont typeface="Arial" pitchFamily="34" charset="0"/>
                        <a:buChar char="•"/>
                      </a:pPr>
                      <a:r>
                        <a:rPr lang="hi-IN" sz="2400" b="0" dirty="0" smtClean="0">
                          <a:latin typeface="Calisto MT" pitchFamily="18" charset="0"/>
                        </a:rPr>
                        <a:t>उन्होंने कहा कि विशाखापत्तनम को आर्थिक राजधानी और एक उन्नत विशेष शहर के रूप में विकसित किया जाएगा।</a:t>
                      </a:r>
                      <a:endParaRPr lang="en-IN" sz="2400" b="0" dirty="0">
                        <a:latin typeface="Calisto MT" pitchFamily="18" charset="0"/>
                      </a:endParaRPr>
                    </a:p>
                  </a:txBody>
                  <a:tcPr/>
                </a:tc>
              </a:tr>
            </a:tbl>
          </a:graphicData>
        </a:graphic>
      </p:graphicFrame>
    </p:spTree>
    <p:extLst>
      <p:ext uri="{BB962C8B-B14F-4D97-AF65-F5344CB8AC3E}">
        <p14:creationId xmlns:p14="http://schemas.microsoft.com/office/powerpoint/2010/main" val="3091873371"/>
      </p:ext>
    </p:extLst>
  </p:cSld>
  <p:clrMapOvr>
    <a:masterClrMapping/>
  </p:clrMapOvr>
  <p:transition spd="slow" advTm="30333">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7" name="TextBox 6">
            <a:extLst>
              <a:ext uri="{FF2B5EF4-FFF2-40B4-BE49-F238E27FC236}">
                <a16:creationId xmlns="" xmlns:a16="http://schemas.microsoft.com/office/drawing/2014/main" id="{B0E447CE-3294-AC76-885D-1D6F56BEB02F}"/>
              </a:ext>
            </a:extLst>
          </p:cNvPr>
          <p:cNvSpPr txBox="1"/>
          <p:nvPr/>
        </p:nvSpPr>
        <p:spPr>
          <a:xfrm>
            <a:off x="0" y="6457890"/>
            <a:ext cx="12192000" cy="461665"/>
          </a:xfrm>
          <a:prstGeom prst="rect">
            <a:avLst/>
          </a:prstGeom>
          <a:solidFill>
            <a:schemeClr val="accent1">
              <a:lumMod val="40000"/>
              <a:lumOff val="60000"/>
            </a:schemeClr>
          </a:solidFill>
          <a:ln w="19050">
            <a:solidFill>
              <a:srgbClr val="002060"/>
            </a:solidFill>
          </a:ln>
        </p:spPr>
        <p:txBody>
          <a:bodyPr wrap="square" rtlCol="0">
            <a:spAutoFit/>
          </a:bodyPr>
          <a:lstStyle/>
          <a:p>
            <a:pPr algn="ctr"/>
            <a:r>
              <a:rPr lang="en-IN" sz="2400" b="1" spc="370" dirty="0">
                <a:solidFill>
                  <a:srgbClr val="FF0000"/>
                </a:solidFill>
                <a:latin typeface="Calisto MT" pitchFamily="18" charset="0"/>
                <a:ea typeface="Calibri" panose="020F0502020204030204" pitchFamily="34" charset="0"/>
                <a:cs typeface="Mangal" panose="02040503050203030202" pitchFamily="18" charset="0"/>
              </a:rPr>
              <a:t>Follow us: </a:t>
            </a:r>
            <a:r>
              <a:rPr lang="en-IN" sz="2400" b="1" u="sng" spc="370" dirty="0">
                <a:solidFill>
                  <a:srgbClr val="833C0B"/>
                </a:solidFill>
                <a:latin typeface="Calisto MT" pitchFamily="18" charset="0"/>
                <a:ea typeface="Calibri" panose="020F0502020204030204" pitchFamily="34" charset="0"/>
                <a:cs typeface="Mangal" panose="02040503050203030202" pitchFamily="18" charset="0"/>
                <a:hlinkClick r:id="rId3"/>
              </a:rPr>
              <a:t>Official Site</a:t>
            </a:r>
            <a:r>
              <a:rPr lang="en-IN" sz="2400" b="1" spc="370" dirty="0">
                <a:solidFill>
                  <a:prstClr val="black"/>
                </a:solidFill>
                <a:latin typeface="Calisto MT" pitchFamily="18" charset="0"/>
                <a:ea typeface="Calibri" panose="020F0502020204030204" pitchFamily="34" charset="0"/>
                <a:cs typeface="Mangal" panose="02040503050203030202" pitchFamily="18" charset="0"/>
              </a:rPr>
              <a:t>, </a:t>
            </a:r>
            <a:r>
              <a:rPr lang="en-IN" sz="2400" b="1" u="sng" spc="370" dirty="0">
                <a:solidFill>
                  <a:srgbClr val="0070C0"/>
                </a:solidFill>
                <a:latin typeface="Calisto MT" pitchFamily="18" charset="0"/>
                <a:ea typeface="Calibri" panose="020F0502020204030204" pitchFamily="34" charset="0"/>
                <a:cs typeface="Mangal" panose="02040503050203030202" pitchFamily="18" charset="0"/>
                <a:hlinkClick r:id="rId4">
                  <a:extLst>
                    <a:ext uri="{A12FA001-AC4F-418D-AE19-62706E023703}">
                      <ahyp:hlinkClr xmlns="" xmlns:ahyp="http://schemas.microsoft.com/office/drawing/2018/hyperlinkcolor" val="tx"/>
                    </a:ext>
                  </a:extLst>
                </a:hlinkClick>
              </a:rPr>
              <a:t>Telegram</a:t>
            </a:r>
            <a:r>
              <a:rPr lang="en-IN" sz="2400" b="1" spc="370" dirty="0">
                <a:solidFill>
                  <a:prstClr val="black"/>
                </a:solidFill>
                <a:latin typeface="Calisto MT" pitchFamily="18" charset="0"/>
                <a:ea typeface="Calibri" panose="020F0502020204030204" pitchFamily="34" charset="0"/>
                <a:cs typeface="Mangal" panose="02040503050203030202" pitchFamily="18" charset="0"/>
              </a:rPr>
              <a:t>, </a:t>
            </a:r>
            <a:r>
              <a:rPr lang="en-IN" sz="2400" b="1" u="sng" spc="370" dirty="0">
                <a:solidFill>
                  <a:srgbClr val="4BACC6">
                    <a:lumMod val="75000"/>
                  </a:srgbClr>
                </a:solidFill>
                <a:latin typeface="Calisto MT" pitchFamily="18" charset="0"/>
                <a:ea typeface="Calibri" panose="020F0502020204030204" pitchFamily="34" charset="0"/>
                <a:cs typeface="Mangal" panose="02040503050203030202" pitchFamily="18" charset="0"/>
                <a:hlinkClick r:id="rId5">
                  <a:extLst>
                    <a:ext uri="{A12FA001-AC4F-418D-AE19-62706E023703}">
                      <ahyp:hlinkClr xmlns="" xmlns:ahyp="http://schemas.microsoft.com/office/drawing/2018/hyperlinkcolor" val="tx"/>
                    </a:ext>
                  </a:extLst>
                </a:hlinkClick>
              </a:rPr>
              <a:t>Facebook</a:t>
            </a:r>
            <a:r>
              <a:rPr lang="en-IN" sz="2400" b="1" spc="370" dirty="0">
                <a:solidFill>
                  <a:prstClr val="black"/>
                </a:solidFill>
                <a:latin typeface="Calisto MT" pitchFamily="18" charset="0"/>
                <a:ea typeface="Calibri" panose="020F0502020204030204" pitchFamily="34" charset="0"/>
                <a:cs typeface="Mangal" panose="02040503050203030202" pitchFamily="18" charset="0"/>
              </a:rPr>
              <a:t>, </a:t>
            </a:r>
            <a:r>
              <a:rPr lang="en-IN" sz="2400" b="1" u="sng" spc="370" dirty="0">
                <a:solidFill>
                  <a:srgbClr val="C00000"/>
                </a:solidFill>
                <a:latin typeface="Calisto MT" pitchFamily="18" charset="0"/>
                <a:ea typeface="Calibri" panose="020F0502020204030204" pitchFamily="34" charset="0"/>
                <a:cs typeface="Mangal" panose="02040503050203030202" pitchFamily="18" charset="0"/>
                <a:hlinkClick r:id="rId6">
                  <a:extLst>
                    <a:ext uri="{A12FA001-AC4F-418D-AE19-62706E023703}">
                      <ahyp:hlinkClr xmlns="" xmlns:ahyp="http://schemas.microsoft.com/office/drawing/2018/hyperlinkcolor" val="tx"/>
                    </a:ext>
                  </a:extLst>
                </a:hlinkClick>
              </a:rPr>
              <a:t>Instagram</a:t>
            </a:r>
            <a:endParaRPr lang="en-IN" sz="2400" spc="370" dirty="0">
              <a:solidFill>
                <a:prstClr val="black"/>
              </a:solidFill>
              <a:latin typeface="Calisto MT" pitchFamily="18" charset="0"/>
            </a:endParaRPr>
          </a:p>
        </p:txBody>
      </p:sp>
      <p:grpSp>
        <p:nvGrpSpPr>
          <p:cNvPr id="5" name="Group 4">
            <a:extLst>
              <a:ext uri="{FF2B5EF4-FFF2-40B4-BE49-F238E27FC236}">
                <a16:creationId xmlns="" xmlns:a16="http://schemas.microsoft.com/office/drawing/2014/main" id="{38428CEE-7EA3-3E04-01F8-C235CBB58AF4}"/>
              </a:ext>
            </a:extLst>
          </p:cNvPr>
          <p:cNvGrpSpPr/>
          <p:nvPr/>
        </p:nvGrpSpPr>
        <p:grpSpPr>
          <a:xfrm>
            <a:off x="-2" y="17044"/>
            <a:ext cx="12191999" cy="830997"/>
            <a:chOff x="-522515" y="-88708"/>
            <a:chExt cx="12344397" cy="1083324"/>
          </a:xfrm>
        </p:grpSpPr>
        <p:sp>
          <p:nvSpPr>
            <p:cNvPr id="8" name="TextBox 7">
              <a:extLst>
                <a:ext uri="{FF2B5EF4-FFF2-40B4-BE49-F238E27FC236}">
                  <a16:creationId xmlns="" xmlns:a16="http://schemas.microsoft.com/office/drawing/2014/main" id="{1F815FD6-2B08-8414-8E09-A0F799D488C6}"/>
                </a:ext>
              </a:extLst>
            </p:cNvPr>
            <p:cNvSpPr txBox="1"/>
            <p:nvPr/>
          </p:nvSpPr>
          <p:spPr>
            <a:xfrm>
              <a:off x="-522515" y="-88708"/>
              <a:ext cx="12344397" cy="1083324"/>
            </a:xfrm>
            <a:prstGeom prst="rect">
              <a:avLst/>
            </a:prstGeom>
            <a:ln w="28575">
              <a:solidFill>
                <a:schemeClr val="tx1"/>
              </a:solidFill>
            </a:ln>
          </p:spPr>
          <p:style>
            <a:lnRef idx="2">
              <a:schemeClr val="dk1"/>
            </a:lnRef>
            <a:fillRef idx="1">
              <a:schemeClr val="lt1"/>
            </a:fillRef>
            <a:effectRef idx="0">
              <a:schemeClr val="dk1"/>
            </a:effectRef>
            <a:fontRef idx="minor">
              <a:schemeClr val="dk1"/>
            </a:fontRef>
          </p:style>
          <p:txBody>
            <a:bodyPr wrap="square">
              <a:spAutoFit/>
            </a:bodyPr>
            <a:lstStyle/>
            <a:p>
              <a:pPr algn="ctr"/>
              <a:r>
                <a:rPr lang="en-US" sz="2800" dirty="0" smtClean="0">
                  <a:ln>
                    <a:solidFill>
                      <a:srgbClr val="002060"/>
                    </a:solidFill>
                  </a:ln>
                  <a:solidFill>
                    <a:srgbClr val="002060"/>
                  </a:solidFill>
                  <a:latin typeface="Bell MT" pitchFamily="18" charset="0"/>
                </a:rPr>
                <a:t>APARCHIT </a:t>
              </a:r>
              <a:r>
                <a:rPr lang="en-US" sz="2800" dirty="0">
                  <a:ln>
                    <a:solidFill>
                      <a:srgbClr val="002060"/>
                    </a:solidFill>
                  </a:ln>
                  <a:solidFill>
                    <a:srgbClr val="002060"/>
                  </a:solidFill>
                  <a:latin typeface="Bell MT" pitchFamily="18" charset="0"/>
                </a:rPr>
                <a:t>EXAM </a:t>
              </a:r>
              <a:r>
                <a:rPr lang="en-US" sz="2800" dirty="0" smtClean="0">
                  <a:ln>
                    <a:solidFill>
                      <a:srgbClr val="002060"/>
                    </a:solidFill>
                  </a:ln>
                  <a:solidFill>
                    <a:srgbClr val="002060"/>
                  </a:solidFill>
                  <a:latin typeface="Bell MT" pitchFamily="18" charset="0"/>
                </a:rPr>
                <a:t>WARRIORS</a:t>
              </a:r>
              <a:endParaRPr lang="en-US" sz="2800" spc="300" dirty="0">
                <a:ln w="28575">
                  <a:solidFill>
                    <a:prstClr val="black"/>
                  </a:solidFill>
                </a:ln>
                <a:solidFill>
                  <a:srgbClr val="002060"/>
                </a:solidFill>
                <a:latin typeface="Bell MT" pitchFamily="18" charset="0"/>
              </a:endParaRPr>
            </a:p>
            <a:p>
              <a:pPr algn="ctr"/>
              <a:r>
                <a:rPr lang="en-US" sz="2000" dirty="0" smtClean="0">
                  <a:solidFill>
                    <a:srgbClr val="002060"/>
                  </a:solidFill>
                  <a:latin typeface="Bahnschrift SemiBold" panose="020B0502040204020203" pitchFamily="34" charset="0"/>
                </a:rPr>
                <a:t>  </a:t>
              </a:r>
              <a:r>
                <a:rPr lang="en-US" sz="2000"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 xmlns:a16="http://schemas.microsoft.com/office/drawing/2014/main" id="{1700D919-F3E9-6A94-8366-9664609F8842}"/>
                </a:ext>
              </a:extLst>
            </p:cNvPr>
            <p:cNvPicPr>
              <a:picLocks noChangeAspect="1"/>
            </p:cNvPicPr>
            <p:nvPr/>
          </p:nvPicPr>
          <p:blipFill>
            <a:blip r:embed="rId7" cstate="print">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tretch>
              <a:fillRect/>
            </a:stretch>
          </p:blipFill>
          <p:spPr>
            <a:xfrm>
              <a:off x="-56385" y="-54305"/>
              <a:ext cx="737618" cy="934269"/>
            </a:xfrm>
            <a:prstGeom prst="rect">
              <a:avLst/>
            </a:prstGeom>
            <a:ln>
              <a:noFill/>
            </a:ln>
          </p:spPr>
        </p:pic>
      </p:grpSp>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solidFill>
                <a:prstClr val="black"/>
              </a:solidFill>
            </a:endParaRPr>
          </a:p>
        </p:txBody>
      </p:sp>
      <p:sp>
        <p:nvSpPr>
          <p:cNvPr id="2" name="Rectangle 1"/>
          <p:cNvSpPr/>
          <p:nvPr/>
        </p:nvSpPr>
        <p:spPr>
          <a:xfrm>
            <a:off x="-1" y="890521"/>
            <a:ext cx="12191997" cy="3970318"/>
          </a:xfrm>
          <a:prstGeom prst="rect">
            <a:avLst/>
          </a:prstGeom>
          <a:ln w="57150">
            <a:solidFill>
              <a:schemeClr val="tx1"/>
            </a:solidFill>
          </a:ln>
        </p:spPr>
        <p:txBody>
          <a:bodyPr wrap="square">
            <a:spAutoFit/>
          </a:bodyPr>
          <a:lstStyle/>
          <a:p>
            <a:r>
              <a:rPr lang="en-US" sz="2800" dirty="0" smtClean="0">
                <a:solidFill>
                  <a:srgbClr val="C10000"/>
                </a:solidFill>
                <a:latin typeface="Calisto MT" pitchFamily="18" charset="0"/>
              </a:rPr>
              <a:t>Q.10. </a:t>
            </a:r>
            <a:r>
              <a:rPr lang="en-US" sz="2800" dirty="0">
                <a:solidFill>
                  <a:srgbClr val="C10000"/>
                </a:solidFill>
                <a:latin typeface="Calisto MT" pitchFamily="18" charset="0"/>
              </a:rPr>
              <a:t>The US Federal Reserve Bank (Fed) voted unanimously to maintain its benchmark interest </a:t>
            </a:r>
            <a:r>
              <a:rPr lang="en-US" sz="2800" dirty="0" smtClean="0">
                <a:solidFill>
                  <a:srgbClr val="C10000"/>
                </a:solidFill>
                <a:latin typeface="Calisto MT" pitchFamily="18" charset="0"/>
              </a:rPr>
              <a:t>rate </a:t>
            </a:r>
            <a:r>
              <a:rPr lang="en-IN" sz="2800" dirty="0" smtClean="0">
                <a:solidFill>
                  <a:srgbClr val="C10000"/>
                </a:solidFill>
                <a:latin typeface="Calisto MT" pitchFamily="18" charset="0"/>
              </a:rPr>
              <a:t>within </a:t>
            </a:r>
            <a:r>
              <a:rPr lang="en-IN" sz="2800" dirty="0">
                <a:solidFill>
                  <a:srgbClr val="C10000"/>
                </a:solidFill>
                <a:latin typeface="Calisto MT" pitchFamily="18" charset="0"/>
              </a:rPr>
              <a:t>which range</a:t>
            </a:r>
            <a:r>
              <a:rPr lang="en-IN" sz="2800" dirty="0" smtClean="0">
                <a:solidFill>
                  <a:srgbClr val="C10000"/>
                </a:solidFill>
                <a:latin typeface="Calisto MT" pitchFamily="18" charset="0"/>
              </a:rPr>
              <a:t>?</a:t>
            </a:r>
            <a:endParaRPr lang="hi-IN" sz="2800" dirty="0">
              <a:solidFill>
                <a:srgbClr val="C10000"/>
              </a:solidFill>
              <a:latin typeface="Calisto MT" pitchFamily="18" charset="0"/>
            </a:endParaRPr>
          </a:p>
          <a:p>
            <a:r>
              <a:rPr lang="hi-IN" sz="2800" dirty="0" smtClean="0">
                <a:solidFill>
                  <a:srgbClr val="C10000"/>
                </a:solidFill>
                <a:latin typeface="Calisto MT" pitchFamily="18" charset="0"/>
              </a:rPr>
              <a:t>प्र. </a:t>
            </a:r>
            <a:r>
              <a:rPr lang="hi-IN" sz="2800" dirty="0">
                <a:solidFill>
                  <a:srgbClr val="C10000"/>
                </a:solidFill>
                <a:latin typeface="Calisto MT" pitchFamily="18" charset="0"/>
              </a:rPr>
              <a:t>अमेरिकी फेडरल रिजर्व बैंक (फेड) ने अपनी बेंचमार्क ब्याज दर को किस सीमा के भीतर बनाए रखने के लिए सर्वसम्मति से मतदान किया?</a:t>
            </a:r>
            <a:endParaRPr lang="en-IN" sz="2800" dirty="0">
              <a:solidFill>
                <a:srgbClr val="C10000"/>
              </a:solidFill>
              <a:latin typeface="Calisto MT" pitchFamily="18" charset="0"/>
            </a:endParaRPr>
          </a:p>
          <a:p>
            <a:r>
              <a:rPr lang="en-IN" sz="2800" dirty="0">
                <a:solidFill>
                  <a:srgbClr val="816000"/>
                </a:solidFill>
                <a:latin typeface="Calisto MT" pitchFamily="18" charset="0"/>
              </a:rPr>
              <a:t>A) 4.50% to 4.75%</a:t>
            </a:r>
          </a:p>
          <a:p>
            <a:r>
              <a:rPr lang="en-IN" sz="2800" dirty="0">
                <a:solidFill>
                  <a:srgbClr val="816000"/>
                </a:solidFill>
                <a:latin typeface="Calisto MT" pitchFamily="18" charset="0"/>
              </a:rPr>
              <a:t>B) 5.00% to 5.25%</a:t>
            </a:r>
          </a:p>
          <a:p>
            <a:r>
              <a:rPr lang="en-IN" sz="2800" dirty="0">
                <a:solidFill>
                  <a:srgbClr val="816000"/>
                </a:solidFill>
                <a:latin typeface="Calisto MT" pitchFamily="18" charset="0"/>
              </a:rPr>
              <a:t>C) 5.25% to 5.50%</a:t>
            </a:r>
          </a:p>
          <a:p>
            <a:r>
              <a:rPr lang="en-IN" sz="2800" dirty="0">
                <a:solidFill>
                  <a:srgbClr val="816000"/>
                </a:solidFill>
                <a:latin typeface="Calisto MT" pitchFamily="18" charset="0"/>
              </a:rPr>
              <a:t>D) 5.75% to 6.00</a:t>
            </a:r>
            <a:r>
              <a:rPr lang="en-IN" sz="2800" dirty="0" smtClean="0">
                <a:solidFill>
                  <a:srgbClr val="816000"/>
                </a:solidFill>
                <a:latin typeface="Calisto MT" pitchFamily="18" charset="0"/>
              </a:rPr>
              <a:t>%</a:t>
            </a:r>
          </a:p>
          <a:p>
            <a:pPr lvl="0"/>
            <a:r>
              <a:rPr lang="en-IN" sz="2800" dirty="0" smtClean="0">
                <a:solidFill>
                  <a:srgbClr val="816000"/>
                </a:solidFill>
                <a:latin typeface="Calisto MT" pitchFamily="18" charset="0"/>
              </a:rPr>
              <a:t>E) 8.75</a:t>
            </a:r>
            <a:r>
              <a:rPr lang="en-IN" sz="2800" dirty="0">
                <a:solidFill>
                  <a:srgbClr val="816000"/>
                </a:solidFill>
                <a:latin typeface="Calisto MT" pitchFamily="18" charset="0"/>
              </a:rPr>
              <a:t>% to </a:t>
            </a:r>
            <a:r>
              <a:rPr lang="en-IN" sz="2800" dirty="0" smtClean="0">
                <a:solidFill>
                  <a:srgbClr val="816000"/>
                </a:solidFill>
                <a:latin typeface="Calisto MT" pitchFamily="18" charset="0"/>
              </a:rPr>
              <a:t>2.00%</a:t>
            </a:r>
            <a:endParaRPr lang="en-IN" sz="2800" dirty="0">
              <a:solidFill>
                <a:prstClr val="black"/>
              </a:solidFill>
              <a:latin typeface="Calisto MT" pitchFamily="18" charset="0"/>
            </a:endParaRPr>
          </a:p>
        </p:txBody>
      </p:sp>
    </p:spTree>
    <p:extLst>
      <p:ext uri="{BB962C8B-B14F-4D97-AF65-F5344CB8AC3E}">
        <p14:creationId xmlns:p14="http://schemas.microsoft.com/office/powerpoint/2010/main" val="1953084231"/>
      </p:ext>
    </p:extLst>
  </p:cSld>
  <p:clrMapOvr>
    <a:masterClrMapping/>
  </p:clrMapOvr>
  <p:transition spd="slow" advTm="30333">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7" name="TextBox 6">
            <a:extLst>
              <a:ext uri="{FF2B5EF4-FFF2-40B4-BE49-F238E27FC236}">
                <a16:creationId xmlns="" xmlns:a16="http://schemas.microsoft.com/office/drawing/2014/main" id="{B0E447CE-3294-AC76-885D-1D6F56BEB02F}"/>
              </a:ext>
            </a:extLst>
          </p:cNvPr>
          <p:cNvSpPr txBox="1"/>
          <p:nvPr/>
        </p:nvSpPr>
        <p:spPr>
          <a:xfrm>
            <a:off x="0" y="6457890"/>
            <a:ext cx="12192000" cy="461665"/>
          </a:xfrm>
          <a:prstGeom prst="rect">
            <a:avLst/>
          </a:prstGeom>
          <a:solidFill>
            <a:schemeClr val="accent1">
              <a:lumMod val="40000"/>
              <a:lumOff val="60000"/>
            </a:schemeClr>
          </a:solidFill>
          <a:ln w="19050">
            <a:solidFill>
              <a:srgbClr val="002060"/>
            </a:solidFill>
          </a:ln>
        </p:spPr>
        <p:txBody>
          <a:bodyPr wrap="square" rtlCol="0">
            <a:spAutoFit/>
          </a:bodyPr>
          <a:lstStyle/>
          <a:p>
            <a:pPr algn="ctr"/>
            <a:r>
              <a:rPr lang="en-IN" sz="2400" b="1" spc="370" dirty="0">
                <a:solidFill>
                  <a:srgbClr val="FF0000"/>
                </a:solidFill>
                <a:latin typeface="Calisto MT" pitchFamily="18" charset="0"/>
                <a:ea typeface="Calibri" panose="020F0502020204030204" pitchFamily="34" charset="0"/>
                <a:cs typeface="Mangal" panose="02040503050203030202" pitchFamily="18" charset="0"/>
              </a:rPr>
              <a:t>Follow us: </a:t>
            </a:r>
            <a:r>
              <a:rPr lang="en-IN" sz="2400" b="1" u="sng" spc="370" dirty="0">
                <a:solidFill>
                  <a:srgbClr val="833C0B"/>
                </a:solidFill>
                <a:latin typeface="Calisto MT" pitchFamily="18" charset="0"/>
                <a:ea typeface="Calibri" panose="020F0502020204030204" pitchFamily="34" charset="0"/>
                <a:cs typeface="Mangal" panose="02040503050203030202" pitchFamily="18" charset="0"/>
                <a:hlinkClick r:id="rId3"/>
              </a:rPr>
              <a:t>Official Site</a:t>
            </a:r>
            <a:r>
              <a:rPr lang="en-IN" sz="2400" b="1" spc="370" dirty="0">
                <a:solidFill>
                  <a:prstClr val="black"/>
                </a:solidFill>
                <a:latin typeface="Calisto MT" pitchFamily="18" charset="0"/>
                <a:ea typeface="Calibri" panose="020F0502020204030204" pitchFamily="34" charset="0"/>
                <a:cs typeface="Mangal" panose="02040503050203030202" pitchFamily="18" charset="0"/>
              </a:rPr>
              <a:t>, </a:t>
            </a:r>
            <a:r>
              <a:rPr lang="en-IN" sz="2400" b="1" u="sng" spc="370" dirty="0">
                <a:solidFill>
                  <a:srgbClr val="0070C0"/>
                </a:solidFill>
                <a:latin typeface="Calisto MT" pitchFamily="18" charset="0"/>
                <a:ea typeface="Calibri" panose="020F0502020204030204" pitchFamily="34" charset="0"/>
                <a:cs typeface="Mangal" panose="02040503050203030202" pitchFamily="18" charset="0"/>
                <a:hlinkClick r:id="rId4">
                  <a:extLst>
                    <a:ext uri="{A12FA001-AC4F-418D-AE19-62706E023703}">
                      <ahyp:hlinkClr xmlns="" xmlns:ahyp="http://schemas.microsoft.com/office/drawing/2018/hyperlinkcolor" val="tx"/>
                    </a:ext>
                  </a:extLst>
                </a:hlinkClick>
              </a:rPr>
              <a:t>Telegram</a:t>
            </a:r>
            <a:r>
              <a:rPr lang="en-IN" sz="2400" b="1" spc="370" dirty="0">
                <a:solidFill>
                  <a:prstClr val="black"/>
                </a:solidFill>
                <a:latin typeface="Calisto MT" pitchFamily="18" charset="0"/>
                <a:ea typeface="Calibri" panose="020F0502020204030204" pitchFamily="34" charset="0"/>
                <a:cs typeface="Mangal" panose="02040503050203030202" pitchFamily="18" charset="0"/>
              </a:rPr>
              <a:t>, </a:t>
            </a:r>
            <a:r>
              <a:rPr lang="en-IN" sz="2400" b="1" u="sng" spc="370" dirty="0">
                <a:solidFill>
                  <a:srgbClr val="4BACC6">
                    <a:lumMod val="75000"/>
                  </a:srgbClr>
                </a:solidFill>
                <a:latin typeface="Calisto MT" pitchFamily="18" charset="0"/>
                <a:ea typeface="Calibri" panose="020F0502020204030204" pitchFamily="34" charset="0"/>
                <a:cs typeface="Mangal" panose="02040503050203030202" pitchFamily="18" charset="0"/>
                <a:hlinkClick r:id="rId5">
                  <a:extLst>
                    <a:ext uri="{A12FA001-AC4F-418D-AE19-62706E023703}">
                      <ahyp:hlinkClr xmlns="" xmlns:ahyp="http://schemas.microsoft.com/office/drawing/2018/hyperlinkcolor" val="tx"/>
                    </a:ext>
                  </a:extLst>
                </a:hlinkClick>
              </a:rPr>
              <a:t>Facebook</a:t>
            </a:r>
            <a:r>
              <a:rPr lang="en-IN" sz="2400" b="1" spc="370" dirty="0">
                <a:solidFill>
                  <a:prstClr val="black"/>
                </a:solidFill>
                <a:latin typeface="Calisto MT" pitchFamily="18" charset="0"/>
                <a:ea typeface="Calibri" panose="020F0502020204030204" pitchFamily="34" charset="0"/>
                <a:cs typeface="Mangal" panose="02040503050203030202" pitchFamily="18" charset="0"/>
              </a:rPr>
              <a:t>, </a:t>
            </a:r>
            <a:r>
              <a:rPr lang="en-IN" sz="2400" b="1" u="sng" spc="370" dirty="0">
                <a:solidFill>
                  <a:srgbClr val="C00000"/>
                </a:solidFill>
                <a:latin typeface="Calisto MT" pitchFamily="18" charset="0"/>
                <a:ea typeface="Calibri" panose="020F0502020204030204" pitchFamily="34" charset="0"/>
                <a:cs typeface="Mangal" panose="02040503050203030202" pitchFamily="18" charset="0"/>
                <a:hlinkClick r:id="rId6">
                  <a:extLst>
                    <a:ext uri="{A12FA001-AC4F-418D-AE19-62706E023703}">
                      <ahyp:hlinkClr xmlns="" xmlns:ahyp="http://schemas.microsoft.com/office/drawing/2018/hyperlinkcolor" val="tx"/>
                    </a:ext>
                  </a:extLst>
                </a:hlinkClick>
              </a:rPr>
              <a:t>Instagram</a:t>
            </a:r>
            <a:endParaRPr lang="en-IN" sz="2400" spc="370" dirty="0">
              <a:solidFill>
                <a:prstClr val="black"/>
              </a:solidFill>
              <a:latin typeface="Calisto MT" pitchFamily="18" charset="0"/>
            </a:endParaRPr>
          </a:p>
        </p:txBody>
      </p:sp>
      <p:grpSp>
        <p:nvGrpSpPr>
          <p:cNvPr id="5" name="Group 4">
            <a:extLst>
              <a:ext uri="{FF2B5EF4-FFF2-40B4-BE49-F238E27FC236}">
                <a16:creationId xmlns="" xmlns:a16="http://schemas.microsoft.com/office/drawing/2014/main" id="{38428CEE-7EA3-3E04-01F8-C235CBB58AF4}"/>
              </a:ext>
            </a:extLst>
          </p:cNvPr>
          <p:cNvGrpSpPr/>
          <p:nvPr/>
        </p:nvGrpSpPr>
        <p:grpSpPr>
          <a:xfrm>
            <a:off x="-2" y="17044"/>
            <a:ext cx="12191999" cy="830997"/>
            <a:chOff x="-522515" y="-88708"/>
            <a:chExt cx="12344397" cy="1083324"/>
          </a:xfrm>
        </p:grpSpPr>
        <p:sp>
          <p:nvSpPr>
            <p:cNvPr id="8" name="TextBox 7">
              <a:extLst>
                <a:ext uri="{FF2B5EF4-FFF2-40B4-BE49-F238E27FC236}">
                  <a16:creationId xmlns="" xmlns:a16="http://schemas.microsoft.com/office/drawing/2014/main" id="{1F815FD6-2B08-8414-8E09-A0F799D488C6}"/>
                </a:ext>
              </a:extLst>
            </p:cNvPr>
            <p:cNvSpPr txBox="1"/>
            <p:nvPr/>
          </p:nvSpPr>
          <p:spPr>
            <a:xfrm>
              <a:off x="-522515" y="-88708"/>
              <a:ext cx="12344397" cy="1083324"/>
            </a:xfrm>
            <a:prstGeom prst="rect">
              <a:avLst/>
            </a:prstGeom>
            <a:ln w="28575">
              <a:solidFill>
                <a:schemeClr val="tx1"/>
              </a:solidFill>
            </a:ln>
          </p:spPr>
          <p:style>
            <a:lnRef idx="2">
              <a:schemeClr val="dk1"/>
            </a:lnRef>
            <a:fillRef idx="1">
              <a:schemeClr val="lt1"/>
            </a:fillRef>
            <a:effectRef idx="0">
              <a:schemeClr val="dk1"/>
            </a:effectRef>
            <a:fontRef idx="minor">
              <a:schemeClr val="dk1"/>
            </a:fontRef>
          </p:style>
          <p:txBody>
            <a:bodyPr wrap="square">
              <a:spAutoFit/>
            </a:bodyPr>
            <a:lstStyle/>
            <a:p>
              <a:pPr algn="ctr"/>
              <a:r>
                <a:rPr lang="en-US" sz="2800" dirty="0" smtClean="0">
                  <a:ln>
                    <a:solidFill>
                      <a:srgbClr val="002060"/>
                    </a:solidFill>
                  </a:ln>
                  <a:solidFill>
                    <a:srgbClr val="002060"/>
                  </a:solidFill>
                  <a:latin typeface="Bell MT" pitchFamily="18" charset="0"/>
                </a:rPr>
                <a:t>APARCHIT </a:t>
              </a:r>
              <a:r>
                <a:rPr lang="en-US" sz="2800" dirty="0">
                  <a:ln>
                    <a:solidFill>
                      <a:srgbClr val="002060"/>
                    </a:solidFill>
                  </a:ln>
                  <a:solidFill>
                    <a:srgbClr val="002060"/>
                  </a:solidFill>
                  <a:latin typeface="Bell MT" pitchFamily="18" charset="0"/>
                </a:rPr>
                <a:t>EXAM </a:t>
              </a:r>
              <a:r>
                <a:rPr lang="en-US" sz="2800" dirty="0" smtClean="0">
                  <a:ln>
                    <a:solidFill>
                      <a:srgbClr val="002060"/>
                    </a:solidFill>
                  </a:ln>
                  <a:solidFill>
                    <a:srgbClr val="002060"/>
                  </a:solidFill>
                  <a:latin typeface="Bell MT" pitchFamily="18" charset="0"/>
                </a:rPr>
                <a:t>WARRIORS</a:t>
              </a:r>
              <a:endParaRPr lang="en-US" sz="2800" spc="300" dirty="0">
                <a:ln w="28575">
                  <a:solidFill>
                    <a:prstClr val="black"/>
                  </a:solidFill>
                </a:ln>
                <a:solidFill>
                  <a:srgbClr val="002060"/>
                </a:solidFill>
                <a:latin typeface="Bell MT" pitchFamily="18" charset="0"/>
              </a:endParaRPr>
            </a:p>
            <a:p>
              <a:pPr algn="ctr"/>
              <a:r>
                <a:rPr lang="en-US" sz="2000" dirty="0" smtClean="0">
                  <a:solidFill>
                    <a:srgbClr val="002060"/>
                  </a:solidFill>
                  <a:latin typeface="Bahnschrift SemiBold" panose="020B0502040204020203" pitchFamily="34" charset="0"/>
                </a:rPr>
                <a:t>  </a:t>
              </a:r>
              <a:r>
                <a:rPr lang="en-US" sz="2000"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 xmlns:a16="http://schemas.microsoft.com/office/drawing/2014/main" id="{1700D919-F3E9-6A94-8366-9664609F8842}"/>
                </a:ext>
              </a:extLst>
            </p:cNvPr>
            <p:cNvPicPr>
              <a:picLocks noChangeAspect="1"/>
            </p:cNvPicPr>
            <p:nvPr/>
          </p:nvPicPr>
          <p:blipFill>
            <a:blip r:embed="rId7" cstate="print">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tretch>
              <a:fillRect/>
            </a:stretch>
          </p:blipFill>
          <p:spPr>
            <a:xfrm>
              <a:off x="-56385" y="-54305"/>
              <a:ext cx="737618" cy="934269"/>
            </a:xfrm>
            <a:prstGeom prst="rect">
              <a:avLst/>
            </a:prstGeom>
            <a:ln>
              <a:noFill/>
            </a:ln>
          </p:spPr>
        </p:pic>
      </p:grpSp>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solidFill>
                <a:prstClr val="black"/>
              </a:solidFill>
            </a:endParaRPr>
          </a:p>
        </p:txBody>
      </p:sp>
      <p:sp>
        <p:nvSpPr>
          <p:cNvPr id="2" name="Rectangle 1"/>
          <p:cNvSpPr/>
          <p:nvPr/>
        </p:nvSpPr>
        <p:spPr>
          <a:xfrm>
            <a:off x="-1" y="848041"/>
            <a:ext cx="12191997" cy="461665"/>
          </a:xfrm>
          <a:prstGeom prst="rect">
            <a:avLst/>
          </a:prstGeom>
          <a:solidFill>
            <a:srgbClr val="FFC000"/>
          </a:solidFill>
          <a:ln w="57150">
            <a:solidFill>
              <a:schemeClr val="tx1"/>
            </a:solidFill>
          </a:ln>
        </p:spPr>
        <p:txBody>
          <a:bodyPr wrap="square">
            <a:spAutoFit/>
          </a:bodyPr>
          <a:lstStyle/>
          <a:p>
            <a:r>
              <a:rPr lang="en-IN" sz="2400" dirty="0">
                <a:latin typeface="Calisto MT" pitchFamily="18" charset="0"/>
              </a:rPr>
              <a:t>Answer : C</a:t>
            </a:r>
          </a:p>
        </p:txBody>
      </p:sp>
      <p:graphicFrame>
        <p:nvGraphicFramePr>
          <p:cNvPr id="9" name="Table 8"/>
          <p:cNvGraphicFramePr>
            <a:graphicFrameLocks noGrp="1"/>
          </p:cNvGraphicFramePr>
          <p:nvPr>
            <p:extLst>
              <p:ext uri="{D42A27DB-BD31-4B8C-83A1-F6EECF244321}">
                <p14:modId xmlns:p14="http://schemas.microsoft.com/office/powerpoint/2010/main" val="1380125181"/>
              </p:ext>
            </p:extLst>
          </p:nvPr>
        </p:nvGraphicFramePr>
        <p:xfrm>
          <a:off x="0" y="1309706"/>
          <a:ext cx="12191996" cy="2651760"/>
        </p:xfrm>
        <a:graphic>
          <a:graphicData uri="http://schemas.openxmlformats.org/drawingml/2006/table">
            <a:tbl>
              <a:tblPr firstRow="1" bandRow="1">
                <a:tableStyleId>{5940675A-B579-460E-94D1-54222C63F5DA}</a:tableStyleId>
              </a:tblPr>
              <a:tblGrid>
                <a:gridCol w="12191996"/>
              </a:tblGrid>
              <a:tr h="422427">
                <a:tc>
                  <a:txBody>
                    <a:bodyPr/>
                    <a:lstStyle/>
                    <a:p>
                      <a:pPr marL="342900" indent="-342900">
                        <a:buFont typeface="Arial" pitchFamily="34" charset="0"/>
                        <a:buChar char="•"/>
                      </a:pPr>
                      <a:r>
                        <a:rPr lang="en-US" sz="2800" dirty="0" smtClean="0">
                          <a:solidFill>
                            <a:srgbClr val="FF0000"/>
                          </a:solidFill>
                          <a:latin typeface="Calisto MT" pitchFamily="18" charset="0"/>
                        </a:rPr>
                        <a:t>US Federal Reserve Bank (Fed) voted unanimously to keep its benchmark interest rate between 5.25 and 5.50 percent, and said that “modest” progress had been made toward its long-term inflation target of 2 percent.</a:t>
                      </a:r>
                      <a:endParaRPr lang="hi-IN" sz="2800" dirty="0" smtClean="0">
                        <a:latin typeface="Calisto MT" pitchFamily="18" charset="0"/>
                      </a:endParaRPr>
                    </a:p>
                    <a:p>
                      <a:pPr marL="342900" indent="-342900">
                        <a:buFont typeface="Arial" pitchFamily="34" charset="0"/>
                        <a:buChar char="•"/>
                      </a:pPr>
                      <a:r>
                        <a:rPr lang="hi-IN" sz="2800" dirty="0" smtClean="0">
                          <a:latin typeface="Calisto MT" pitchFamily="18" charset="0"/>
                        </a:rPr>
                        <a:t>अमेरिकी फेडरल रिजर्व बैंक (फेड) ने अपनी बेंचमार्क ब्याज दर को 5.25 और 5.50 प्रतिशत के बीच रखने के लिए सर्वसम्मति से मतदान किया, और कहा कि 2 प्रतिशत के दीर्घकालिक मुद्रास्फीति लक्ष्य की दिशा में "मामूली" प्रगति हुई है।</a:t>
                      </a:r>
                      <a:endParaRPr lang="en-IN" sz="2800" dirty="0">
                        <a:latin typeface="Calisto MT" pitchFamily="18" charset="0"/>
                      </a:endParaRPr>
                    </a:p>
                  </a:txBody>
                  <a:tcPr/>
                </a:tc>
              </a:tr>
            </a:tbl>
          </a:graphicData>
        </a:graphic>
      </p:graphicFrame>
      <p:sp>
        <p:nvSpPr>
          <p:cNvPr id="3" name="Rectangle 2"/>
          <p:cNvSpPr/>
          <p:nvPr/>
        </p:nvSpPr>
        <p:spPr>
          <a:xfrm>
            <a:off x="4" y="3913053"/>
            <a:ext cx="12191996" cy="1815882"/>
          </a:xfrm>
          <a:prstGeom prst="rect">
            <a:avLst/>
          </a:prstGeom>
          <a:ln>
            <a:solidFill>
              <a:schemeClr val="tx1"/>
            </a:solidFill>
          </a:ln>
        </p:spPr>
        <p:txBody>
          <a:bodyPr wrap="square">
            <a:spAutoFit/>
          </a:bodyPr>
          <a:lstStyle/>
          <a:p>
            <a:r>
              <a:rPr lang="en-IN" sz="2800" dirty="0">
                <a:latin typeface="Calisto MT" pitchFamily="18" charset="0"/>
              </a:rPr>
              <a:t>✓ US Federal Reserve Bank</a:t>
            </a:r>
          </a:p>
          <a:p>
            <a:r>
              <a:rPr lang="en-IN" sz="2800" dirty="0">
                <a:latin typeface="Calisto MT" pitchFamily="18" charset="0"/>
              </a:rPr>
              <a:t>✓ Founded - 1913</a:t>
            </a:r>
          </a:p>
          <a:p>
            <a:r>
              <a:rPr lang="en-IN" sz="2800" dirty="0">
                <a:latin typeface="Calisto MT" pitchFamily="18" charset="0"/>
              </a:rPr>
              <a:t>✓ Headquarter - Washington DC</a:t>
            </a:r>
          </a:p>
          <a:p>
            <a:r>
              <a:rPr lang="en-IN" sz="2800" dirty="0">
                <a:latin typeface="Calisto MT" pitchFamily="18" charset="0"/>
              </a:rPr>
              <a:t>✓ Chairman - Jerome Powell</a:t>
            </a:r>
          </a:p>
        </p:txBody>
      </p:sp>
    </p:spTree>
    <p:extLst>
      <p:ext uri="{BB962C8B-B14F-4D97-AF65-F5344CB8AC3E}">
        <p14:creationId xmlns:p14="http://schemas.microsoft.com/office/powerpoint/2010/main" val="81689370"/>
      </p:ext>
    </p:extLst>
  </p:cSld>
  <p:clrMapOvr>
    <a:masterClrMapping/>
  </p:clrMapOvr>
  <p:transition spd="slow" advTm="30333">
    <p:wip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7" name="TextBox 6">
            <a:extLst>
              <a:ext uri="{FF2B5EF4-FFF2-40B4-BE49-F238E27FC236}">
                <a16:creationId xmlns="" xmlns:a16="http://schemas.microsoft.com/office/drawing/2014/main" id="{B0E447CE-3294-AC76-885D-1D6F56BEB02F}"/>
              </a:ext>
            </a:extLst>
          </p:cNvPr>
          <p:cNvSpPr txBox="1"/>
          <p:nvPr/>
        </p:nvSpPr>
        <p:spPr>
          <a:xfrm>
            <a:off x="0" y="6457890"/>
            <a:ext cx="12192000" cy="461665"/>
          </a:xfrm>
          <a:prstGeom prst="rect">
            <a:avLst/>
          </a:prstGeom>
          <a:solidFill>
            <a:schemeClr val="accent1">
              <a:lumMod val="40000"/>
              <a:lumOff val="60000"/>
            </a:schemeClr>
          </a:solidFill>
          <a:ln w="19050">
            <a:solidFill>
              <a:srgbClr val="002060"/>
            </a:solidFill>
          </a:ln>
        </p:spPr>
        <p:txBody>
          <a:bodyPr wrap="square" rtlCol="0">
            <a:spAutoFit/>
          </a:bodyPr>
          <a:lstStyle/>
          <a:p>
            <a:pPr algn="ctr"/>
            <a:r>
              <a:rPr lang="en-IN" sz="2400" b="1" spc="370" dirty="0">
                <a:solidFill>
                  <a:srgbClr val="FF0000"/>
                </a:solidFill>
                <a:latin typeface="Calisto MT" pitchFamily="18" charset="0"/>
                <a:ea typeface="Calibri" panose="020F0502020204030204" pitchFamily="34" charset="0"/>
                <a:cs typeface="Mangal" panose="02040503050203030202" pitchFamily="18" charset="0"/>
              </a:rPr>
              <a:t>Follow us: </a:t>
            </a:r>
            <a:r>
              <a:rPr lang="en-IN" sz="2400" b="1" u="sng" spc="370" dirty="0">
                <a:solidFill>
                  <a:srgbClr val="833C0B"/>
                </a:solidFill>
                <a:latin typeface="Calisto MT" pitchFamily="18" charset="0"/>
                <a:ea typeface="Calibri" panose="020F0502020204030204" pitchFamily="34" charset="0"/>
                <a:cs typeface="Mangal" panose="02040503050203030202" pitchFamily="18" charset="0"/>
                <a:hlinkClick r:id="rId3"/>
              </a:rPr>
              <a:t>Official Site</a:t>
            </a:r>
            <a:r>
              <a:rPr lang="en-IN" sz="2400" b="1" spc="370" dirty="0">
                <a:solidFill>
                  <a:prstClr val="black"/>
                </a:solidFill>
                <a:latin typeface="Calisto MT" pitchFamily="18" charset="0"/>
                <a:ea typeface="Calibri" panose="020F0502020204030204" pitchFamily="34" charset="0"/>
                <a:cs typeface="Mangal" panose="02040503050203030202" pitchFamily="18" charset="0"/>
              </a:rPr>
              <a:t>, </a:t>
            </a:r>
            <a:r>
              <a:rPr lang="en-IN" sz="2400" b="1" u="sng" spc="370" dirty="0">
                <a:solidFill>
                  <a:srgbClr val="0070C0"/>
                </a:solidFill>
                <a:latin typeface="Calisto MT" pitchFamily="18" charset="0"/>
                <a:ea typeface="Calibri" panose="020F0502020204030204" pitchFamily="34" charset="0"/>
                <a:cs typeface="Mangal" panose="02040503050203030202" pitchFamily="18" charset="0"/>
                <a:hlinkClick r:id="rId4">
                  <a:extLst>
                    <a:ext uri="{A12FA001-AC4F-418D-AE19-62706E023703}">
                      <ahyp:hlinkClr xmlns="" xmlns:ahyp="http://schemas.microsoft.com/office/drawing/2018/hyperlinkcolor" val="tx"/>
                    </a:ext>
                  </a:extLst>
                </a:hlinkClick>
              </a:rPr>
              <a:t>Telegram</a:t>
            </a:r>
            <a:r>
              <a:rPr lang="en-IN" sz="2400" b="1" spc="370" dirty="0">
                <a:solidFill>
                  <a:prstClr val="black"/>
                </a:solidFill>
                <a:latin typeface="Calisto MT" pitchFamily="18" charset="0"/>
                <a:ea typeface="Calibri" panose="020F0502020204030204" pitchFamily="34" charset="0"/>
                <a:cs typeface="Mangal" panose="02040503050203030202" pitchFamily="18" charset="0"/>
              </a:rPr>
              <a:t>, </a:t>
            </a:r>
            <a:r>
              <a:rPr lang="en-IN" sz="2400" b="1" u="sng" spc="370" dirty="0">
                <a:solidFill>
                  <a:srgbClr val="4BACC6">
                    <a:lumMod val="75000"/>
                  </a:srgbClr>
                </a:solidFill>
                <a:latin typeface="Calisto MT" pitchFamily="18" charset="0"/>
                <a:ea typeface="Calibri" panose="020F0502020204030204" pitchFamily="34" charset="0"/>
                <a:cs typeface="Mangal" panose="02040503050203030202" pitchFamily="18" charset="0"/>
                <a:hlinkClick r:id="rId5">
                  <a:extLst>
                    <a:ext uri="{A12FA001-AC4F-418D-AE19-62706E023703}">
                      <ahyp:hlinkClr xmlns="" xmlns:ahyp="http://schemas.microsoft.com/office/drawing/2018/hyperlinkcolor" val="tx"/>
                    </a:ext>
                  </a:extLst>
                </a:hlinkClick>
              </a:rPr>
              <a:t>Facebook</a:t>
            </a:r>
            <a:r>
              <a:rPr lang="en-IN" sz="2400" b="1" spc="370" dirty="0">
                <a:solidFill>
                  <a:prstClr val="black"/>
                </a:solidFill>
                <a:latin typeface="Calisto MT" pitchFamily="18" charset="0"/>
                <a:ea typeface="Calibri" panose="020F0502020204030204" pitchFamily="34" charset="0"/>
                <a:cs typeface="Mangal" panose="02040503050203030202" pitchFamily="18" charset="0"/>
              </a:rPr>
              <a:t>, </a:t>
            </a:r>
            <a:r>
              <a:rPr lang="en-IN" sz="2400" b="1" u="sng" spc="370" dirty="0">
                <a:solidFill>
                  <a:srgbClr val="C00000"/>
                </a:solidFill>
                <a:latin typeface="Calisto MT" pitchFamily="18" charset="0"/>
                <a:ea typeface="Calibri" panose="020F0502020204030204" pitchFamily="34" charset="0"/>
                <a:cs typeface="Mangal" panose="02040503050203030202" pitchFamily="18" charset="0"/>
                <a:hlinkClick r:id="rId6">
                  <a:extLst>
                    <a:ext uri="{A12FA001-AC4F-418D-AE19-62706E023703}">
                      <ahyp:hlinkClr xmlns="" xmlns:ahyp="http://schemas.microsoft.com/office/drawing/2018/hyperlinkcolor" val="tx"/>
                    </a:ext>
                  </a:extLst>
                </a:hlinkClick>
              </a:rPr>
              <a:t>Instagram</a:t>
            </a:r>
            <a:endParaRPr lang="en-IN" sz="2400" spc="370" dirty="0">
              <a:solidFill>
                <a:prstClr val="black"/>
              </a:solidFill>
              <a:latin typeface="Calisto MT" pitchFamily="18" charset="0"/>
            </a:endParaRPr>
          </a:p>
        </p:txBody>
      </p:sp>
      <p:grpSp>
        <p:nvGrpSpPr>
          <p:cNvPr id="5" name="Group 4">
            <a:extLst>
              <a:ext uri="{FF2B5EF4-FFF2-40B4-BE49-F238E27FC236}">
                <a16:creationId xmlns="" xmlns:a16="http://schemas.microsoft.com/office/drawing/2014/main" id="{38428CEE-7EA3-3E04-01F8-C235CBB58AF4}"/>
              </a:ext>
            </a:extLst>
          </p:cNvPr>
          <p:cNvGrpSpPr/>
          <p:nvPr/>
        </p:nvGrpSpPr>
        <p:grpSpPr>
          <a:xfrm>
            <a:off x="-2" y="17044"/>
            <a:ext cx="12191999" cy="830997"/>
            <a:chOff x="-522515" y="-88708"/>
            <a:chExt cx="12344397" cy="1083324"/>
          </a:xfrm>
        </p:grpSpPr>
        <p:sp>
          <p:nvSpPr>
            <p:cNvPr id="8" name="TextBox 7">
              <a:extLst>
                <a:ext uri="{FF2B5EF4-FFF2-40B4-BE49-F238E27FC236}">
                  <a16:creationId xmlns="" xmlns:a16="http://schemas.microsoft.com/office/drawing/2014/main" id="{1F815FD6-2B08-8414-8E09-A0F799D488C6}"/>
                </a:ext>
              </a:extLst>
            </p:cNvPr>
            <p:cNvSpPr txBox="1"/>
            <p:nvPr/>
          </p:nvSpPr>
          <p:spPr>
            <a:xfrm>
              <a:off x="-522515" y="-88708"/>
              <a:ext cx="12344397" cy="1083324"/>
            </a:xfrm>
            <a:prstGeom prst="rect">
              <a:avLst/>
            </a:prstGeom>
            <a:ln w="28575">
              <a:solidFill>
                <a:schemeClr val="tx1"/>
              </a:solidFill>
            </a:ln>
          </p:spPr>
          <p:style>
            <a:lnRef idx="2">
              <a:schemeClr val="dk1"/>
            </a:lnRef>
            <a:fillRef idx="1">
              <a:schemeClr val="lt1"/>
            </a:fillRef>
            <a:effectRef idx="0">
              <a:schemeClr val="dk1"/>
            </a:effectRef>
            <a:fontRef idx="minor">
              <a:schemeClr val="dk1"/>
            </a:fontRef>
          </p:style>
          <p:txBody>
            <a:bodyPr wrap="square">
              <a:spAutoFit/>
            </a:bodyPr>
            <a:lstStyle/>
            <a:p>
              <a:pPr algn="ctr"/>
              <a:r>
                <a:rPr lang="en-US" sz="2800" dirty="0" smtClean="0">
                  <a:ln>
                    <a:solidFill>
                      <a:srgbClr val="002060"/>
                    </a:solidFill>
                  </a:ln>
                  <a:solidFill>
                    <a:srgbClr val="002060"/>
                  </a:solidFill>
                  <a:latin typeface="Bell MT" pitchFamily="18" charset="0"/>
                </a:rPr>
                <a:t>APARCHIT </a:t>
              </a:r>
              <a:r>
                <a:rPr lang="en-US" sz="2800" dirty="0">
                  <a:ln>
                    <a:solidFill>
                      <a:srgbClr val="002060"/>
                    </a:solidFill>
                  </a:ln>
                  <a:solidFill>
                    <a:srgbClr val="002060"/>
                  </a:solidFill>
                  <a:latin typeface="Bell MT" pitchFamily="18" charset="0"/>
                </a:rPr>
                <a:t>EXAM </a:t>
              </a:r>
              <a:r>
                <a:rPr lang="en-US" sz="2800" dirty="0" smtClean="0">
                  <a:ln>
                    <a:solidFill>
                      <a:srgbClr val="002060"/>
                    </a:solidFill>
                  </a:ln>
                  <a:solidFill>
                    <a:srgbClr val="002060"/>
                  </a:solidFill>
                  <a:latin typeface="Bell MT" pitchFamily="18" charset="0"/>
                </a:rPr>
                <a:t>WARRIORS</a:t>
              </a:r>
              <a:endParaRPr lang="en-US" sz="2800" spc="300" dirty="0">
                <a:ln w="28575">
                  <a:solidFill>
                    <a:prstClr val="black"/>
                  </a:solidFill>
                </a:ln>
                <a:solidFill>
                  <a:srgbClr val="002060"/>
                </a:solidFill>
                <a:latin typeface="Bell MT" pitchFamily="18" charset="0"/>
              </a:endParaRPr>
            </a:p>
            <a:p>
              <a:pPr algn="ctr"/>
              <a:r>
                <a:rPr lang="en-US" sz="2000" dirty="0" smtClean="0">
                  <a:solidFill>
                    <a:srgbClr val="002060"/>
                  </a:solidFill>
                  <a:latin typeface="Bahnschrift SemiBold" panose="020B0502040204020203" pitchFamily="34" charset="0"/>
                </a:rPr>
                <a:t>  </a:t>
              </a:r>
              <a:r>
                <a:rPr lang="en-US" sz="2000"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 xmlns:a16="http://schemas.microsoft.com/office/drawing/2014/main" id="{1700D919-F3E9-6A94-8366-9664609F8842}"/>
                </a:ext>
              </a:extLst>
            </p:cNvPr>
            <p:cNvPicPr>
              <a:picLocks noChangeAspect="1"/>
            </p:cNvPicPr>
            <p:nvPr/>
          </p:nvPicPr>
          <p:blipFill>
            <a:blip r:embed="rId7" cstate="print">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tretch>
              <a:fillRect/>
            </a:stretch>
          </p:blipFill>
          <p:spPr>
            <a:xfrm>
              <a:off x="-56385" y="-54305"/>
              <a:ext cx="737618" cy="934269"/>
            </a:xfrm>
            <a:prstGeom prst="rect">
              <a:avLst/>
            </a:prstGeom>
            <a:ln>
              <a:noFill/>
            </a:ln>
          </p:spPr>
        </p:pic>
      </p:grpSp>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solidFill>
                <a:prstClr val="black"/>
              </a:solidFill>
            </a:endParaRPr>
          </a:p>
        </p:txBody>
      </p:sp>
      <p:sp>
        <p:nvSpPr>
          <p:cNvPr id="2" name="Rectangle 1"/>
          <p:cNvSpPr/>
          <p:nvPr/>
        </p:nvSpPr>
        <p:spPr>
          <a:xfrm>
            <a:off x="-4" y="848041"/>
            <a:ext cx="12191999" cy="2677656"/>
          </a:xfrm>
          <a:prstGeom prst="rect">
            <a:avLst/>
          </a:prstGeom>
          <a:ln w="57150">
            <a:solidFill>
              <a:schemeClr val="tx1"/>
            </a:solidFill>
          </a:ln>
        </p:spPr>
        <p:txBody>
          <a:bodyPr wrap="square">
            <a:spAutoFit/>
          </a:bodyPr>
          <a:lstStyle/>
          <a:p>
            <a:pPr lvl="0"/>
            <a:r>
              <a:rPr lang="en-US" sz="2800" dirty="0" smtClean="0">
                <a:solidFill>
                  <a:srgbClr val="FF0000"/>
                </a:solidFill>
                <a:latin typeface="Calisto MT" pitchFamily="18" charset="0"/>
              </a:rPr>
              <a:t>Q.11. Who is </a:t>
            </a:r>
            <a:r>
              <a:rPr lang="en-US" sz="2800" dirty="0">
                <a:solidFill>
                  <a:srgbClr val="FF0000"/>
                </a:solidFill>
                <a:latin typeface="Calisto MT" pitchFamily="18" charset="0"/>
              </a:rPr>
              <a:t>re-appointed NSA for third consecutive term under PM </a:t>
            </a:r>
            <a:r>
              <a:rPr lang="en-US" sz="2800" dirty="0" err="1">
                <a:solidFill>
                  <a:srgbClr val="FF0000"/>
                </a:solidFill>
                <a:latin typeface="Calisto MT" pitchFamily="18" charset="0"/>
              </a:rPr>
              <a:t>Modi</a:t>
            </a:r>
            <a:r>
              <a:rPr lang="en-US" sz="2800" dirty="0" smtClean="0">
                <a:solidFill>
                  <a:srgbClr val="FF0000"/>
                </a:solidFill>
                <a:latin typeface="Calisto MT" pitchFamily="18" charset="0"/>
              </a:rPr>
              <a:t>.</a:t>
            </a:r>
            <a:endParaRPr lang="hi-IN" sz="2800" dirty="0">
              <a:solidFill>
                <a:srgbClr val="FF0000"/>
              </a:solidFill>
              <a:latin typeface="Calisto MT" pitchFamily="18" charset="0"/>
            </a:endParaRPr>
          </a:p>
          <a:p>
            <a:pPr lvl="0"/>
            <a:r>
              <a:rPr lang="hi-IN" sz="2800" dirty="0">
                <a:solidFill>
                  <a:srgbClr val="FF0000"/>
                </a:solidFill>
                <a:latin typeface="Calisto MT" pitchFamily="18" charset="0"/>
              </a:rPr>
              <a:t>प्र.11. अजीत डोभाल को पीएम मोदी के नेतृत्व में लगातार तीसरी बार एनएसए नियुक्त किया गया।</a:t>
            </a:r>
            <a:endParaRPr lang="en-US" sz="2800" dirty="0" smtClean="0">
              <a:solidFill>
                <a:srgbClr val="FF0000"/>
              </a:solidFill>
              <a:latin typeface="Calisto MT" pitchFamily="18" charset="0"/>
            </a:endParaRPr>
          </a:p>
          <a:p>
            <a:pPr lvl="0"/>
            <a:r>
              <a:rPr lang="en-IN" sz="2800" dirty="0">
                <a:solidFill>
                  <a:srgbClr val="816000"/>
                </a:solidFill>
                <a:latin typeface="Calisto MT" pitchFamily="18" charset="0"/>
              </a:rPr>
              <a:t>A) </a:t>
            </a:r>
            <a:r>
              <a:rPr lang="en-IN" sz="2800" dirty="0" err="1" smtClean="0">
                <a:solidFill>
                  <a:srgbClr val="816000"/>
                </a:solidFill>
                <a:latin typeface="Calisto MT" pitchFamily="18" charset="0"/>
              </a:rPr>
              <a:t>Vivek</a:t>
            </a:r>
            <a:r>
              <a:rPr lang="en-IN" sz="2800" dirty="0" smtClean="0">
                <a:solidFill>
                  <a:srgbClr val="816000"/>
                </a:solidFill>
                <a:latin typeface="Calisto MT" pitchFamily="18" charset="0"/>
              </a:rPr>
              <a:t> </a:t>
            </a:r>
            <a:r>
              <a:rPr lang="en-IN" sz="2800" dirty="0" err="1" smtClean="0">
                <a:solidFill>
                  <a:srgbClr val="816000"/>
                </a:solidFill>
                <a:latin typeface="Calisto MT" pitchFamily="18" charset="0"/>
              </a:rPr>
              <a:t>Choudhary</a:t>
            </a:r>
            <a:r>
              <a:rPr lang="en-IN" sz="2800" dirty="0">
                <a:solidFill>
                  <a:srgbClr val="816000"/>
                </a:solidFill>
                <a:latin typeface="Calisto MT" pitchFamily="18" charset="0"/>
              </a:rPr>
              <a:t>		</a:t>
            </a:r>
            <a:r>
              <a:rPr lang="en-IN" sz="2800" dirty="0" smtClean="0">
                <a:solidFill>
                  <a:srgbClr val="816000"/>
                </a:solidFill>
                <a:latin typeface="Calisto MT" pitchFamily="18" charset="0"/>
              </a:rPr>
              <a:t>B</a:t>
            </a:r>
            <a:r>
              <a:rPr lang="en-IN" sz="2800" dirty="0">
                <a:solidFill>
                  <a:srgbClr val="816000"/>
                </a:solidFill>
                <a:latin typeface="Calisto MT" pitchFamily="18" charset="0"/>
              </a:rPr>
              <a:t>) </a:t>
            </a:r>
            <a:r>
              <a:rPr lang="en-IN" sz="2800" dirty="0" smtClean="0">
                <a:solidFill>
                  <a:srgbClr val="816000"/>
                </a:solidFill>
                <a:latin typeface="Calisto MT" pitchFamily="18" charset="0"/>
              </a:rPr>
              <a:t>Rama </a:t>
            </a:r>
            <a:r>
              <a:rPr lang="en-IN" sz="2800" dirty="0" err="1" smtClean="0">
                <a:solidFill>
                  <a:srgbClr val="816000"/>
                </a:solidFill>
                <a:latin typeface="Calisto MT" pitchFamily="18" charset="0"/>
              </a:rPr>
              <a:t>Rao</a:t>
            </a:r>
            <a:endParaRPr lang="en-IN" sz="2800" dirty="0">
              <a:solidFill>
                <a:srgbClr val="816000"/>
              </a:solidFill>
              <a:latin typeface="Calisto MT" pitchFamily="18" charset="0"/>
            </a:endParaRPr>
          </a:p>
          <a:p>
            <a:pPr marL="514350" lvl="0" indent="-514350">
              <a:buAutoNum type="alphaUcParenR" startAt="3"/>
            </a:pPr>
            <a:r>
              <a:rPr lang="en-US" sz="2800" dirty="0" err="1" smtClean="0">
                <a:solidFill>
                  <a:schemeClr val="accent6">
                    <a:lumMod val="50000"/>
                  </a:schemeClr>
                </a:solidFill>
                <a:latin typeface="Calisto MT" pitchFamily="18" charset="0"/>
              </a:rPr>
              <a:t>Ajit</a:t>
            </a:r>
            <a:r>
              <a:rPr lang="en-US" sz="2800" dirty="0" smtClean="0">
                <a:solidFill>
                  <a:schemeClr val="accent6">
                    <a:lumMod val="50000"/>
                  </a:schemeClr>
                </a:solidFill>
                <a:latin typeface="Calisto MT" pitchFamily="18" charset="0"/>
              </a:rPr>
              <a:t> </a:t>
            </a:r>
            <a:r>
              <a:rPr lang="en-US" sz="2800" dirty="0" err="1">
                <a:solidFill>
                  <a:schemeClr val="accent6">
                    <a:lumMod val="50000"/>
                  </a:schemeClr>
                </a:solidFill>
                <a:latin typeface="Calisto MT" pitchFamily="18" charset="0"/>
              </a:rPr>
              <a:t>Doval</a:t>
            </a:r>
            <a:r>
              <a:rPr lang="en-US" sz="2800" dirty="0">
                <a:solidFill>
                  <a:schemeClr val="accent6">
                    <a:lumMod val="50000"/>
                  </a:schemeClr>
                </a:solidFill>
                <a:latin typeface="Calisto MT" pitchFamily="18" charset="0"/>
              </a:rPr>
              <a:t> </a:t>
            </a:r>
            <a:r>
              <a:rPr lang="en-IN" sz="2800" dirty="0" smtClean="0">
                <a:solidFill>
                  <a:srgbClr val="816000"/>
                </a:solidFill>
                <a:latin typeface="Calisto MT" pitchFamily="18" charset="0"/>
              </a:rPr>
              <a:t>			D</a:t>
            </a:r>
            <a:r>
              <a:rPr lang="en-IN" sz="2800" dirty="0">
                <a:solidFill>
                  <a:srgbClr val="816000"/>
                </a:solidFill>
                <a:latin typeface="Calisto MT" pitchFamily="18" charset="0"/>
              </a:rPr>
              <a:t>) </a:t>
            </a:r>
            <a:r>
              <a:rPr lang="en-IN" sz="2800" dirty="0" smtClean="0">
                <a:solidFill>
                  <a:srgbClr val="816000"/>
                </a:solidFill>
                <a:latin typeface="Calisto MT" pitchFamily="18" charset="0"/>
              </a:rPr>
              <a:t>Rajesh </a:t>
            </a:r>
            <a:r>
              <a:rPr lang="en-IN" sz="2800" dirty="0" err="1" smtClean="0">
                <a:solidFill>
                  <a:srgbClr val="816000"/>
                </a:solidFill>
                <a:latin typeface="Calisto MT" pitchFamily="18" charset="0"/>
              </a:rPr>
              <a:t>Rao</a:t>
            </a:r>
            <a:endParaRPr lang="en-IN" sz="2800" dirty="0" smtClean="0">
              <a:solidFill>
                <a:srgbClr val="816000"/>
              </a:solidFill>
              <a:latin typeface="Calisto MT" pitchFamily="18" charset="0"/>
            </a:endParaRPr>
          </a:p>
          <a:p>
            <a:pPr lvl="0"/>
            <a:r>
              <a:rPr lang="en-US" sz="2800" dirty="0" smtClean="0">
                <a:solidFill>
                  <a:srgbClr val="816000"/>
                </a:solidFill>
                <a:latin typeface="Calisto MT" pitchFamily="18" charset="0"/>
              </a:rPr>
              <a:t>E) </a:t>
            </a:r>
            <a:r>
              <a:rPr lang="en-US" sz="2800" dirty="0" err="1" smtClean="0">
                <a:solidFill>
                  <a:srgbClr val="816000"/>
                </a:solidFill>
                <a:latin typeface="Calisto MT" pitchFamily="18" charset="0"/>
              </a:rPr>
              <a:t>Chandrababu</a:t>
            </a:r>
            <a:r>
              <a:rPr lang="en-US" sz="2800" dirty="0" smtClean="0">
                <a:solidFill>
                  <a:srgbClr val="816000"/>
                </a:solidFill>
                <a:latin typeface="Calisto MT" pitchFamily="18" charset="0"/>
              </a:rPr>
              <a:t> Naidu</a:t>
            </a:r>
            <a:endParaRPr lang="en-IN" sz="2800" dirty="0">
              <a:solidFill>
                <a:prstClr val="black"/>
              </a:solidFill>
              <a:latin typeface="Calisto MT" pitchFamily="18" charset="0"/>
            </a:endParaRPr>
          </a:p>
        </p:txBody>
      </p:sp>
    </p:spTree>
    <p:extLst>
      <p:ext uri="{BB962C8B-B14F-4D97-AF65-F5344CB8AC3E}">
        <p14:creationId xmlns:p14="http://schemas.microsoft.com/office/powerpoint/2010/main" val="1787696840"/>
      </p:ext>
    </p:extLst>
  </p:cSld>
  <p:clrMapOvr>
    <a:masterClrMapping/>
  </p:clrMapOvr>
  <p:transition spd="slow" advTm="30333">
    <p:wip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7" name="TextBox 6">
            <a:extLst>
              <a:ext uri="{FF2B5EF4-FFF2-40B4-BE49-F238E27FC236}">
                <a16:creationId xmlns="" xmlns:a16="http://schemas.microsoft.com/office/drawing/2014/main" id="{B0E447CE-3294-AC76-885D-1D6F56BEB02F}"/>
              </a:ext>
            </a:extLst>
          </p:cNvPr>
          <p:cNvSpPr txBox="1"/>
          <p:nvPr/>
        </p:nvSpPr>
        <p:spPr>
          <a:xfrm>
            <a:off x="0" y="6457890"/>
            <a:ext cx="12192000" cy="461665"/>
          </a:xfrm>
          <a:prstGeom prst="rect">
            <a:avLst/>
          </a:prstGeom>
          <a:solidFill>
            <a:schemeClr val="accent1">
              <a:lumMod val="40000"/>
              <a:lumOff val="60000"/>
            </a:schemeClr>
          </a:solidFill>
          <a:ln w="19050">
            <a:solidFill>
              <a:srgbClr val="002060"/>
            </a:solidFill>
          </a:ln>
        </p:spPr>
        <p:txBody>
          <a:bodyPr wrap="square" rtlCol="0">
            <a:spAutoFit/>
          </a:bodyPr>
          <a:lstStyle/>
          <a:p>
            <a:pPr algn="ctr"/>
            <a:r>
              <a:rPr lang="en-IN" sz="2400" b="1" spc="370" dirty="0">
                <a:solidFill>
                  <a:srgbClr val="FF0000"/>
                </a:solidFill>
                <a:latin typeface="Calisto MT" pitchFamily="18" charset="0"/>
                <a:ea typeface="Calibri" panose="020F0502020204030204" pitchFamily="34" charset="0"/>
                <a:cs typeface="Mangal" panose="02040503050203030202" pitchFamily="18" charset="0"/>
              </a:rPr>
              <a:t>Follow us: </a:t>
            </a:r>
            <a:r>
              <a:rPr lang="en-IN" sz="2400" b="1" u="sng" spc="370" dirty="0">
                <a:solidFill>
                  <a:srgbClr val="833C0B"/>
                </a:solidFill>
                <a:latin typeface="Calisto MT" pitchFamily="18" charset="0"/>
                <a:ea typeface="Calibri" panose="020F0502020204030204" pitchFamily="34" charset="0"/>
                <a:cs typeface="Mangal" panose="02040503050203030202" pitchFamily="18" charset="0"/>
                <a:hlinkClick r:id="rId3"/>
              </a:rPr>
              <a:t>Official Site</a:t>
            </a:r>
            <a:r>
              <a:rPr lang="en-IN" sz="2400" b="1" spc="370" dirty="0">
                <a:solidFill>
                  <a:prstClr val="black"/>
                </a:solidFill>
                <a:latin typeface="Calisto MT" pitchFamily="18" charset="0"/>
                <a:ea typeface="Calibri" panose="020F0502020204030204" pitchFamily="34" charset="0"/>
                <a:cs typeface="Mangal" panose="02040503050203030202" pitchFamily="18" charset="0"/>
              </a:rPr>
              <a:t>, </a:t>
            </a:r>
            <a:r>
              <a:rPr lang="en-IN" sz="2400" b="1" u="sng" spc="370" dirty="0">
                <a:solidFill>
                  <a:srgbClr val="0070C0"/>
                </a:solidFill>
                <a:latin typeface="Calisto MT" pitchFamily="18" charset="0"/>
                <a:ea typeface="Calibri" panose="020F0502020204030204" pitchFamily="34" charset="0"/>
                <a:cs typeface="Mangal" panose="02040503050203030202" pitchFamily="18" charset="0"/>
                <a:hlinkClick r:id="rId4">
                  <a:extLst>
                    <a:ext uri="{A12FA001-AC4F-418D-AE19-62706E023703}">
                      <ahyp:hlinkClr xmlns="" xmlns:ahyp="http://schemas.microsoft.com/office/drawing/2018/hyperlinkcolor" val="tx"/>
                    </a:ext>
                  </a:extLst>
                </a:hlinkClick>
              </a:rPr>
              <a:t>Telegram</a:t>
            </a:r>
            <a:r>
              <a:rPr lang="en-IN" sz="2400" b="1" spc="370" dirty="0">
                <a:solidFill>
                  <a:prstClr val="black"/>
                </a:solidFill>
                <a:latin typeface="Calisto MT" pitchFamily="18" charset="0"/>
                <a:ea typeface="Calibri" panose="020F0502020204030204" pitchFamily="34" charset="0"/>
                <a:cs typeface="Mangal" panose="02040503050203030202" pitchFamily="18" charset="0"/>
              </a:rPr>
              <a:t>, </a:t>
            </a:r>
            <a:r>
              <a:rPr lang="en-IN" sz="2400" b="1" u="sng" spc="370" dirty="0">
                <a:solidFill>
                  <a:srgbClr val="4BACC6">
                    <a:lumMod val="75000"/>
                  </a:srgbClr>
                </a:solidFill>
                <a:latin typeface="Calisto MT" pitchFamily="18" charset="0"/>
                <a:ea typeface="Calibri" panose="020F0502020204030204" pitchFamily="34" charset="0"/>
                <a:cs typeface="Mangal" panose="02040503050203030202" pitchFamily="18" charset="0"/>
                <a:hlinkClick r:id="rId5">
                  <a:extLst>
                    <a:ext uri="{A12FA001-AC4F-418D-AE19-62706E023703}">
                      <ahyp:hlinkClr xmlns="" xmlns:ahyp="http://schemas.microsoft.com/office/drawing/2018/hyperlinkcolor" val="tx"/>
                    </a:ext>
                  </a:extLst>
                </a:hlinkClick>
              </a:rPr>
              <a:t>Facebook</a:t>
            </a:r>
            <a:r>
              <a:rPr lang="en-IN" sz="2400" b="1" spc="370" dirty="0">
                <a:solidFill>
                  <a:prstClr val="black"/>
                </a:solidFill>
                <a:latin typeface="Calisto MT" pitchFamily="18" charset="0"/>
                <a:ea typeface="Calibri" panose="020F0502020204030204" pitchFamily="34" charset="0"/>
                <a:cs typeface="Mangal" panose="02040503050203030202" pitchFamily="18" charset="0"/>
              </a:rPr>
              <a:t>, </a:t>
            </a:r>
            <a:r>
              <a:rPr lang="en-IN" sz="2400" b="1" u="sng" spc="370" dirty="0">
                <a:solidFill>
                  <a:srgbClr val="C00000"/>
                </a:solidFill>
                <a:latin typeface="Calisto MT" pitchFamily="18" charset="0"/>
                <a:ea typeface="Calibri" panose="020F0502020204030204" pitchFamily="34" charset="0"/>
                <a:cs typeface="Mangal" panose="02040503050203030202" pitchFamily="18" charset="0"/>
                <a:hlinkClick r:id="rId6">
                  <a:extLst>
                    <a:ext uri="{A12FA001-AC4F-418D-AE19-62706E023703}">
                      <ahyp:hlinkClr xmlns="" xmlns:ahyp="http://schemas.microsoft.com/office/drawing/2018/hyperlinkcolor" val="tx"/>
                    </a:ext>
                  </a:extLst>
                </a:hlinkClick>
              </a:rPr>
              <a:t>Instagram</a:t>
            </a:r>
            <a:endParaRPr lang="en-IN" sz="2400" spc="370" dirty="0">
              <a:solidFill>
                <a:prstClr val="black"/>
              </a:solidFill>
              <a:latin typeface="Calisto MT" pitchFamily="18" charset="0"/>
            </a:endParaRPr>
          </a:p>
        </p:txBody>
      </p:sp>
      <p:grpSp>
        <p:nvGrpSpPr>
          <p:cNvPr id="5" name="Group 4">
            <a:extLst>
              <a:ext uri="{FF2B5EF4-FFF2-40B4-BE49-F238E27FC236}">
                <a16:creationId xmlns="" xmlns:a16="http://schemas.microsoft.com/office/drawing/2014/main" id="{38428CEE-7EA3-3E04-01F8-C235CBB58AF4}"/>
              </a:ext>
            </a:extLst>
          </p:cNvPr>
          <p:cNvGrpSpPr/>
          <p:nvPr/>
        </p:nvGrpSpPr>
        <p:grpSpPr>
          <a:xfrm>
            <a:off x="-2" y="17044"/>
            <a:ext cx="12191999" cy="830997"/>
            <a:chOff x="-522515" y="-88708"/>
            <a:chExt cx="12344397" cy="1083324"/>
          </a:xfrm>
        </p:grpSpPr>
        <p:sp>
          <p:nvSpPr>
            <p:cNvPr id="8" name="TextBox 7">
              <a:extLst>
                <a:ext uri="{FF2B5EF4-FFF2-40B4-BE49-F238E27FC236}">
                  <a16:creationId xmlns="" xmlns:a16="http://schemas.microsoft.com/office/drawing/2014/main" id="{1F815FD6-2B08-8414-8E09-A0F799D488C6}"/>
                </a:ext>
              </a:extLst>
            </p:cNvPr>
            <p:cNvSpPr txBox="1"/>
            <p:nvPr/>
          </p:nvSpPr>
          <p:spPr>
            <a:xfrm>
              <a:off x="-522515" y="-88708"/>
              <a:ext cx="12344397" cy="1083324"/>
            </a:xfrm>
            <a:prstGeom prst="rect">
              <a:avLst/>
            </a:prstGeom>
            <a:ln w="28575">
              <a:solidFill>
                <a:schemeClr val="tx1"/>
              </a:solidFill>
            </a:ln>
          </p:spPr>
          <p:style>
            <a:lnRef idx="2">
              <a:schemeClr val="dk1"/>
            </a:lnRef>
            <a:fillRef idx="1">
              <a:schemeClr val="lt1"/>
            </a:fillRef>
            <a:effectRef idx="0">
              <a:schemeClr val="dk1"/>
            </a:effectRef>
            <a:fontRef idx="minor">
              <a:schemeClr val="dk1"/>
            </a:fontRef>
          </p:style>
          <p:txBody>
            <a:bodyPr wrap="square">
              <a:spAutoFit/>
            </a:bodyPr>
            <a:lstStyle/>
            <a:p>
              <a:pPr algn="ctr"/>
              <a:r>
                <a:rPr lang="en-US" sz="2800" dirty="0" smtClean="0">
                  <a:ln>
                    <a:solidFill>
                      <a:srgbClr val="002060"/>
                    </a:solidFill>
                  </a:ln>
                  <a:solidFill>
                    <a:srgbClr val="002060"/>
                  </a:solidFill>
                  <a:latin typeface="Bell MT" pitchFamily="18" charset="0"/>
                </a:rPr>
                <a:t>APARCHIT </a:t>
              </a:r>
              <a:r>
                <a:rPr lang="en-US" sz="2800" dirty="0">
                  <a:ln>
                    <a:solidFill>
                      <a:srgbClr val="002060"/>
                    </a:solidFill>
                  </a:ln>
                  <a:solidFill>
                    <a:srgbClr val="002060"/>
                  </a:solidFill>
                  <a:latin typeface="Bell MT" pitchFamily="18" charset="0"/>
                </a:rPr>
                <a:t>EXAM </a:t>
              </a:r>
              <a:r>
                <a:rPr lang="en-US" sz="2800" dirty="0" smtClean="0">
                  <a:ln>
                    <a:solidFill>
                      <a:srgbClr val="002060"/>
                    </a:solidFill>
                  </a:ln>
                  <a:solidFill>
                    <a:srgbClr val="002060"/>
                  </a:solidFill>
                  <a:latin typeface="Bell MT" pitchFamily="18" charset="0"/>
                </a:rPr>
                <a:t>WARRIORS</a:t>
              </a:r>
              <a:endParaRPr lang="en-US" sz="2800" spc="300" dirty="0">
                <a:ln w="28575">
                  <a:solidFill>
                    <a:prstClr val="black"/>
                  </a:solidFill>
                </a:ln>
                <a:solidFill>
                  <a:srgbClr val="002060"/>
                </a:solidFill>
                <a:latin typeface="Bell MT" pitchFamily="18" charset="0"/>
              </a:endParaRPr>
            </a:p>
            <a:p>
              <a:pPr algn="ctr"/>
              <a:r>
                <a:rPr lang="en-US" sz="2000" dirty="0" smtClean="0">
                  <a:solidFill>
                    <a:srgbClr val="002060"/>
                  </a:solidFill>
                  <a:latin typeface="Bahnschrift SemiBold" panose="020B0502040204020203" pitchFamily="34" charset="0"/>
                </a:rPr>
                <a:t>  </a:t>
              </a:r>
              <a:r>
                <a:rPr lang="en-US" sz="2000"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 xmlns:a16="http://schemas.microsoft.com/office/drawing/2014/main" id="{1700D919-F3E9-6A94-8366-9664609F8842}"/>
                </a:ext>
              </a:extLst>
            </p:cNvPr>
            <p:cNvPicPr>
              <a:picLocks noChangeAspect="1"/>
            </p:cNvPicPr>
            <p:nvPr/>
          </p:nvPicPr>
          <p:blipFill>
            <a:blip r:embed="rId7" cstate="print">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tretch>
              <a:fillRect/>
            </a:stretch>
          </p:blipFill>
          <p:spPr>
            <a:xfrm>
              <a:off x="-56385" y="-54305"/>
              <a:ext cx="737618" cy="934269"/>
            </a:xfrm>
            <a:prstGeom prst="rect">
              <a:avLst/>
            </a:prstGeom>
            <a:ln>
              <a:noFill/>
            </a:ln>
          </p:spPr>
        </p:pic>
      </p:grpSp>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solidFill>
                <a:prstClr val="black"/>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821496081"/>
              </p:ext>
            </p:extLst>
          </p:nvPr>
        </p:nvGraphicFramePr>
        <p:xfrm>
          <a:off x="1" y="1412554"/>
          <a:ext cx="12191999" cy="4968240"/>
        </p:xfrm>
        <a:graphic>
          <a:graphicData uri="http://schemas.openxmlformats.org/drawingml/2006/table">
            <a:tbl>
              <a:tblPr firstRow="1" bandRow="1">
                <a:tableStyleId>{E8B1032C-EA38-4F05-BA0D-38AFFFC7BED3}</a:tableStyleId>
              </a:tblPr>
              <a:tblGrid>
                <a:gridCol w="12191999"/>
              </a:tblGrid>
              <a:tr h="370840">
                <a:tc>
                  <a:txBody>
                    <a:bodyPr/>
                    <a:lstStyle/>
                    <a:p>
                      <a:pPr marL="342900" indent="-342900">
                        <a:buFont typeface="Arial" pitchFamily="34" charset="0"/>
                        <a:buChar char="•"/>
                      </a:pPr>
                      <a:r>
                        <a:rPr lang="en-US" sz="2800" b="0" dirty="0" smtClean="0">
                          <a:solidFill>
                            <a:srgbClr val="FF0000"/>
                          </a:solidFill>
                          <a:latin typeface="Calisto MT" pitchFamily="18" charset="0"/>
                        </a:rPr>
                        <a:t>The Appointment Committee of the Cabinet, chaired by Prime Minister </a:t>
                      </a:r>
                      <a:r>
                        <a:rPr lang="en-US" sz="2800" b="0" dirty="0" err="1" smtClean="0">
                          <a:solidFill>
                            <a:srgbClr val="FF0000"/>
                          </a:solidFill>
                          <a:latin typeface="Calisto MT" pitchFamily="18" charset="0"/>
                        </a:rPr>
                        <a:t>Narendra</a:t>
                      </a:r>
                      <a:r>
                        <a:rPr lang="en-US" sz="2800" b="0" dirty="0" smtClean="0">
                          <a:solidFill>
                            <a:srgbClr val="FF0000"/>
                          </a:solidFill>
                          <a:latin typeface="Calisto MT" pitchFamily="18" charset="0"/>
                        </a:rPr>
                        <a:t> </a:t>
                      </a:r>
                      <a:r>
                        <a:rPr lang="en-US" sz="2800" b="0" dirty="0" err="1" smtClean="0">
                          <a:solidFill>
                            <a:srgbClr val="FF0000"/>
                          </a:solidFill>
                          <a:latin typeface="Calisto MT" pitchFamily="18" charset="0"/>
                        </a:rPr>
                        <a:t>Modi</a:t>
                      </a:r>
                      <a:r>
                        <a:rPr lang="en-US" sz="2800" b="0" dirty="0" smtClean="0">
                          <a:solidFill>
                            <a:srgbClr val="FF0000"/>
                          </a:solidFill>
                          <a:latin typeface="Calisto MT" pitchFamily="18" charset="0"/>
                        </a:rPr>
                        <a:t>, has re-appointed </a:t>
                      </a:r>
                      <a:r>
                        <a:rPr lang="en-US" sz="2800" b="0" dirty="0" err="1" smtClean="0">
                          <a:solidFill>
                            <a:srgbClr val="FF0000"/>
                          </a:solidFill>
                          <a:latin typeface="Calisto MT" pitchFamily="18" charset="0"/>
                        </a:rPr>
                        <a:t>Ajit</a:t>
                      </a:r>
                      <a:r>
                        <a:rPr lang="en-US" sz="2800" b="0" dirty="0" smtClean="0">
                          <a:solidFill>
                            <a:srgbClr val="FF0000"/>
                          </a:solidFill>
                          <a:latin typeface="Calisto MT" pitchFamily="18" charset="0"/>
                        </a:rPr>
                        <a:t> </a:t>
                      </a:r>
                      <a:r>
                        <a:rPr lang="en-US" sz="2800" b="0" dirty="0" err="1" smtClean="0">
                          <a:solidFill>
                            <a:srgbClr val="FF0000"/>
                          </a:solidFill>
                          <a:latin typeface="Calisto MT" pitchFamily="18" charset="0"/>
                        </a:rPr>
                        <a:t>Doval</a:t>
                      </a:r>
                      <a:r>
                        <a:rPr lang="en-US" sz="2800" b="0" dirty="0" smtClean="0">
                          <a:solidFill>
                            <a:srgbClr val="FF0000"/>
                          </a:solidFill>
                          <a:latin typeface="Calisto MT" pitchFamily="18" charset="0"/>
                        </a:rPr>
                        <a:t> as the National Security Advisor(NSA) to the Prime Minister. </a:t>
                      </a:r>
                      <a:endParaRPr lang="hi-IN" sz="2800" b="0" dirty="0" smtClean="0">
                        <a:solidFill>
                          <a:srgbClr val="FF0000"/>
                        </a:solidFill>
                        <a:latin typeface="Calisto MT" pitchFamily="18" charset="0"/>
                      </a:endParaRPr>
                    </a:p>
                    <a:p>
                      <a:pPr marL="342900" indent="-342900">
                        <a:buFont typeface="Arial" pitchFamily="34" charset="0"/>
                        <a:buChar char="•"/>
                      </a:pPr>
                      <a:r>
                        <a:rPr lang="hi-IN" sz="2800" b="0" dirty="0" smtClean="0">
                          <a:latin typeface="Calisto MT" pitchFamily="18" charset="0"/>
                        </a:rPr>
                        <a:t>प्रधान मंत्री नरेंद्र मोदी की अध्यक्षता में कैबिनेट की नियुक्ति समिति ने अजीत डोभाल को प्रधान मंत्री के राष्ट्रीय सुरक्षा सलाहकार (एनएसए) के रूप में फिर से नियुक्त किया है।</a:t>
                      </a:r>
                      <a:endParaRPr lang="en-IN" sz="2800" b="0" dirty="0">
                        <a:latin typeface="Calisto MT" pitchFamily="18" charset="0"/>
                      </a:endParaRPr>
                    </a:p>
                  </a:txBody>
                  <a:tcPr/>
                </a:tc>
              </a:tr>
              <a:tr h="370840">
                <a:tc>
                  <a:txBody>
                    <a:bodyPr/>
                    <a:lstStyle/>
                    <a:p>
                      <a:pPr marL="342900" indent="-342900">
                        <a:buFont typeface="Arial" pitchFamily="34" charset="0"/>
                        <a:buChar char="•"/>
                      </a:pPr>
                      <a:r>
                        <a:rPr lang="en-US" sz="2800" b="0" dirty="0" smtClean="0">
                          <a:solidFill>
                            <a:srgbClr val="FF0000"/>
                          </a:solidFill>
                          <a:latin typeface="Calisto MT" pitchFamily="18" charset="0"/>
                        </a:rPr>
                        <a:t>The former IPS officer </a:t>
                      </a:r>
                      <a:r>
                        <a:rPr lang="en-US" sz="2800" b="0" dirty="0" err="1" smtClean="0">
                          <a:solidFill>
                            <a:srgbClr val="FF0000"/>
                          </a:solidFill>
                          <a:latin typeface="Calisto MT" pitchFamily="18" charset="0"/>
                        </a:rPr>
                        <a:t>Ajit</a:t>
                      </a:r>
                      <a:r>
                        <a:rPr lang="en-US" sz="2800" b="0" dirty="0" smtClean="0">
                          <a:solidFill>
                            <a:srgbClr val="FF0000"/>
                          </a:solidFill>
                          <a:latin typeface="Calisto MT" pitchFamily="18" charset="0"/>
                        </a:rPr>
                        <a:t> </a:t>
                      </a:r>
                      <a:r>
                        <a:rPr lang="en-US" sz="2800" b="0" dirty="0" err="1" smtClean="0">
                          <a:solidFill>
                            <a:srgbClr val="FF0000"/>
                          </a:solidFill>
                          <a:latin typeface="Calisto MT" pitchFamily="18" charset="0"/>
                        </a:rPr>
                        <a:t>Doval</a:t>
                      </a:r>
                      <a:r>
                        <a:rPr lang="en-US" sz="2800" b="0" dirty="0" smtClean="0">
                          <a:solidFill>
                            <a:srgbClr val="FF0000"/>
                          </a:solidFill>
                          <a:latin typeface="Calisto MT" pitchFamily="18" charset="0"/>
                        </a:rPr>
                        <a:t> has been re-appointed for his third term.</a:t>
                      </a:r>
                    </a:p>
                    <a:p>
                      <a:pPr marL="342900" indent="-342900">
                        <a:buFont typeface="Arial" pitchFamily="34" charset="0"/>
                        <a:buChar char="•"/>
                      </a:pPr>
                      <a:r>
                        <a:rPr lang="hi-IN" sz="2800" b="0" dirty="0" smtClean="0">
                          <a:latin typeface="Calisto MT" pitchFamily="18" charset="0"/>
                        </a:rPr>
                        <a:t>पूर्व आईपीएस अधिकारी अजीत डोभाल को उनके तीसरे कार्यकाल के लिए फिर से नियुक्त किया गया</a:t>
                      </a:r>
                      <a:endParaRPr lang="en-IN" sz="2800" b="0" dirty="0">
                        <a:latin typeface="Calisto MT" pitchFamily="18" charset="0"/>
                      </a:endParaRPr>
                    </a:p>
                  </a:txBody>
                  <a:tcPr/>
                </a:tc>
              </a:tr>
              <a:tr h="370840">
                <a:tc>
                  <a:txBody>
                    <a:bodyPr/>
                    <a:lstStyle/>
                    <a:p>
                      <a:pPr marL="342900" indent="-342900">
                        <a:buFont typeface="Arial" pitchFamily="34" charset="0"/>
                        <a:buChar char="•"/>
                      </a:pPr>
                      <a:r>
                        <a:rPr lang="en-US" sz="2800" b="0" dirty="0" smtClean="0">
                          <a:solidFill>
                            <a:srgbClr val="FF0000"/>
                          </a:solidFill>
                          <a:latin typeface="Calisto MT" pitchFamily="18" charset="0"/>
                        </a:rPr>
                        <a:t>The Appointment Committee of the Cabinet consists of the prime minister and the Home  Minister.</a:t>
                      </a:r>
                      <a:endParaRPr lang="hi-IN" sz="2800" b="0" dirty="0" smtClean="0">
                        <a:solidFill>
                          <a:srgbClr val="FF0000"/>
                        </a:solidFill>
                        <a:latin typeface="Calisto MT" pitchFamily="18" charset="0"/>
                      </a:endParaRPr>
                    </a:p>
                    <a:p>
                      <a:pPr marL="342900" indent="-342900">
                        <a:buFont typeface="Arial" pitchFamily="34" charset="0"/>
                        <a:buChar char="•"/>
                      </a:pPr>
                      <a:r>
                        <a:rPr lang="hi-IN" sz="2800" b="0" dirty="0" smtClean="0">
                          <a:latin typeface="Calisto MT" pitchFamily="18" charset="0"/>
                        </a:rPr>
                        <a:t>कैबिनेट की नियुक्ति समिति में प्रधान मंत्री और गृह मंत्री शामिल होते हैं।</a:t>
                      </a:r>
                      <a:endParaRPr lang="en-IN" sz="2800" b="0" dirty="0">
                        <a:latin typeface="Calisto MT" pitchFamily="18" charset="0"/>
                      </a:endParaRPr>
                    </a:p>
                  </a:txBody>
                  <a:tcPr/>
                </a:tc>
              </a:tr>
            </a:tbl>
          </a:graphicData>
        </a:graphic>
      </p:graphicFrame>
      <p:sp>
        <p:nvSpPr>
          <p:cNvPr id="11" name="Rectangle 10"/>
          <p:cNvSpPr/>
          <p:nvPr/>
        </p:nvSpPr>
        <p:spPr>
          <a:xfrm>
            <a:off x="-1" y="848041"/>
            <a:ext cx="12191997" cy="461665"/>
          </a:xfrm>
          <a:prstGeom prst="rect">
            <a:avLst/>
          </a:prstGeom>
          <a:solidFill>
            <a:srgbClr val="FFC000"/>
          </a:solidFill>
          <a:ln w="57150">
            <a:solidFill>
              <a:schemeClr val="tx1"/>
            </a:solidFill>
          </a:ln>
        </p:spPr>
        <p:txBody>
          <a:bodyPr wrap="square">
            <a:spAutoFit/>
          </a:bodyPr>
          <a:lstStyle/>
          <a:p>
            <a:r>
              <a:rPr lang="en-IN" sz="2400" dirty="0">
                <a:latin typeface="Calisto MT" pitchFamily="18" charset="0"/>
              </a:rPr>
              <a:t>Answer : C</a:t>
            </a:r>
          </a:p>
        </p:txBody>
      </p:sp>
    </p:spTree>
    <p:extLst>
      <p:ext uri="{BB962C8B-B14F-4D97-AF65-F5344CB8AC3E}">
        <p14:creationId xmlns:p14="http://schemas.microsoft.com/office/powerpoint/2010/main" val="1915907991"/>
      </p:ext>
    </p:extLst>
  </p:cSld>
  <p:clrMapOvr>
    <a:masterClrMapping/>
  </p:clrMapOvr>
  <p:transition spd="slow" advTm="30333">
    <p:wip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7" name="TextBox 6">
            <a:extLst>
              <a:ext uri="{FF2B5EF4-FFF2-40B4-BE49-F238E27FC236}">
                <a16:creationId xmlns:a16="http://schemas.microsoft.com/office/drawing/2014/main" xmlns="" id="{B0E447CE-3294-AC76-885D-1D6F56BEB02F}"/>
              </a:ext>
            </a:extLst>
          </p:cNvPr>
          <p:cNvSpPr txBox="1"/>
          <p:nvPr/>
        </p:nvSpPr>
        <p:spPr>
          <a:xfrm>
            <a:off x="0" y="6354761"/>
            <a:ext cx="12192000" cy="523220"/>
          </a:xfrm>
          <a:prstGeom prst="rect">
            <a:avLst/>
          </a:prstGeom>
          <a:solidFill>
            <a:schemeClr val="accent1">
              <a:lumMod val="40000"/>
              <a:lumOff val="60000"/>
            </a:schemeClr>
          </a:solidFill>
          <a:ln w="28575">
            <a:solidFill>
              <a:schemeClr val="tx1"/>
            </a:solidFill>
          </a:ln>
        </p:spPr>
        <p:txBody>
          <a:bodyPr wrap="square" rtlCol="0">
            <a:spAutoFit/>
          </a:bodyPr>
          <a:lstStyle/>
          <a:p>
            <a:pPr algn="ctr"/>
            <a:r>
              <a:rPr lang="en-IN" sz="2800" b="1" spc="370" dirty="0">
                <a:effectLst/>
                <a:latin typeface="Calisto MT" pitchFamily="18" charset="0"/>
                <a:ea typeface="Calibri" panose="020F0502020204030204" pitchFamily="34" charset="0"/>
                <a:cs typeface="Mangal" panose="02040503050203030202" pitchFamily="18" charset="0"/>
              </a:rPr>
              <a:t>Follow us: </a:t>
            </a:r>
            <a:r>
              <a:rPr lang="en-IN" sz="2800" b="1" u="sng" spc="370" dirty="0">
                <a:effectLst/>
                <a:latin typeface="Calisto MT" pitchFamily="18" charset="0"/>
                <a:ea typeface="Calibri" panose="020F0502020204030204" pitchFamily="34" charset="0"/>
                <a:cs typeface="Mangal" panose="02040503050203030202" pitchFamily="18" charset="0"/>
                <a:hlinkClick r:id="rId3"/>
              </a:rPr>
              <a:t>Official Site</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effectLst/>
                <a:latin typeface="Calisto MT" pitchFamily="18" charset="0"/>
                <a:ea typeface="Calibri" panose="020F0502020204030204" pitchFamily="34" charset="0"/>
                <a:cs typeface="Mangal" panose="02040503050203030202" pitchFamily="18" charset="0"/>
                <a:hlinkClick r:id="rId4">
                  <a:extLst>
                    <a:ext uri="{A12FA001-AC4F-418D-AE19-62706E023703}">
                      <ahyp:hlinkClr xmlns:ahyp="http://schemas.microsoft.com/office/drawing/2018/hyperlinkcolor" xmlns="" val="tx"/>
                    </a:ext>
                  </a:extLst>
                </a:hlinkClick>
              </a:rPr>
              <a:t>Telegram</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effectLst/>
                <a:latin typeface="Calisto MT" pitchFamily="18" charset="0"/>
                <a:ea typeface="Calibri" panose="020F0502020204030204" pitchFamily="34" charset="0"/>
                <a:cs typeface="Mangal" panose="02040503050203030202" pitchFamily="18" charset="0"/>
                <a:hlinkClick r:id="rId5">
                  <a:extLst>
                    <a:ext uri="{A12FA001-AC4F-418D-AE19-62706E023703}">
                      <ahyp:hlinkClr xmlns:ahyp="http://schemas.microsoft.com/office/drawing/2018/hyperlinkcolor" xmlns="" val="tx"/>
                    </a:ext>
                  </a:extLst>
                </a:hlinkClick>
              </a:rPr>
              <a:t>Facebook</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effectLst/>
                <a:latin typeface="Calisto MT" pitchFamily="18" charset="0"/>
                <a:ea typeface="Calibri" panose="020F0502020204030204" pitchFamily="34" charset="0"/>
                <a:cs typeface="Mangal" panose="02040503050203030202" pitchFamily="18" charset="0"/>
                <a:hlinkClick r:id="rId6">
                  <a:extLst>
                    <a:ext uri="{A12FA001-AC4F-418D-AE19-62706E023703}">
                      <ahyp:hlinkClr xmlns:ahyp="http://schemas.microsoft.com/office/drawing/2018/hyperlinkcolor" xmlns="" val="tx"/>
                    </a:ext>
                  </a:extLst>
                </a:hlinkClick>
              </a:rPr>
              <a:t>Instagram</a:t>
            </a:r>
            <a:endParaRPr lang="en-IN" sz="2800" spc="370" dirty="0">
              <a:latin typeface="Calisto MT" pitchFamily="18" charset="0"/>
            </a:endParaRPr>
          </a:p>
        </p:txBody>
      </p:sp>
      <p:grpSp>
        <p:nvGrpSpPr>
          <p:cNvPr id="5" name="Group 4">
            <a:extLst>
              <a:ext uri="{FF2B5EF4-FFF2-40B4-BE49-F238E27FC236}">
                <a16:creationId xmlns:a16="http://schemas.microsoft.com/office/drawing/2014/main" xmlns="" id="{38428CEE-7EA3-3E04-01F8-C235CBB58AF4}"/>
              </a:ext>
            </a:extLst>
          </p:cNvPr>
          <p:cNvGrpSpPr/>
          <p:nvPr/>
        </p:nvGrpSpPr>
        <p:grpSpPr>
          <a:xfrm>
            <a:off x="2" y="-49736"/>
            <a:ext cx="12191999" cy="1113977"/>
            <a:chOff x="0" y="-49736"/>
            <a:chExt cx="12191999" cy="1113977"/>
          </a:xfrm>
        </p:grpSpPr>
        <p:sp>
          <p:nvSpPr>
            <p:cNvPr id="8" name="TextBox 7">
              <a:extLst>
                <a:ext uri="{FF2B5EF4-FFF2-40B4-BE49-F238E27FC236}">
                  <a16:creationId xmlns:a16="http://schemas.microsoft.com/office/drawing/2014/main" xmlns="" id="{1F815FD6-2B08-8414-8E09-A0F799D488C6}"/>
                </a:ext>
              </a:extLst>
            </p:cNvPr>
            <p:cNvSpPr txBox="1"/>
            <p:nvPr/>
          </p:nvSpPr>
          <p:spPr>
            <a:xfrm>
              <a:off x="0" y="-49736"/>
              <a:ext cx="12191999" cy="1077218"/>
            </a:xfrm>
            <a:prstGeom prst="rect">
              <a:avLst/>
            </a:prstGeom>
            <a:solidFill>
              <a:schemeClr val="bg1"/>
            </a:solidFill>
            <a:ln w="28575">
              <a:solidFill>
                <a:schemeClr val="tx1"/>
              </a:solidFill>
            </a:ln>
          </p:spPr>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a:ln>
                    <a:solidFill>
                      <a:srgbClr val="002060"/>
                    </a:solidFill>
                  </a:ln>
                  <a:solidFill>
                    <a:srgbClr val="002060"/>
                  </a:solidFill>
                  <a:latin typeface="Calisto MT" pitchFamily="18" charset="0"/>
                </a:rPr>
                <a:t>APARCHIT EXAM WARRIORS</a:t>
              </a:r>
              <a:endParaRPr lang="en-US" sz="4400" b="1" spc="300" dirty="0">
                <a:ln w="28575">
                  <a:solidFill>
                    <a:schemeClr val="tx1"/>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a16="http://schemas.microsoft.com/office/drawing/2014/main" xmlns="" id="{1700D919-F3E9-6A94-8366-9664609F8842}"/>
                </a:ext>
              </a:extLst>
            </p:cNvPr>
            <p:cNvPicPr>
              <a:picLocks noChangeAspect="1"/>
            </p:cNvPicPr>
            <p:nvPr/>
          </p:nvPicPr>
          <p:blipFill>
            <a:blip r:embed="rId7" cstate="print">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a16="http://schemas.microsoft.com/office/drawing/2014/main" xmlns=""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9">
            <p14:nvContentPartPr>
              <p14:cNvPr id="32" name="Ink 31"/>
              <p14:cNvContentPartPr/>
              <p14:nvPr/>
            </p14:nvContentPartPr>
            <p14:xfrm>
              <a:off x="1378523" y="3965649"/>
              <a:ext cx="17280" cy="17640"/>
            </p14:xfrm>
          </p:contentPart>
        </mc:Choice>
        <mc:Fallback xmlns="">
          <p:pic>
            <p:nvPicPr>
              <p:cNvPr id="32" name="Ink 31"/>
              <p:cNvPicPr/>
              <p:nvPr/>
            </p:nvPicPr>
            <p:blipFill>
              <a:blip r:embed="rId17"/>
              <a:stretch>
                <a:fillRect/>
              </a:stretch>
            </p:blipFill>
            <p:spPr>
              <a:xfrm>
                <a:off x="1370243" y="3957369"/>
                <a:ext cx="33840" cy="34200"/>
              </a:xfrm>
              <a:prstGeom prst="rect">
                <a:avLst/>
              </a:prstGeom>
            </p:spPr>
          </p:pic>
        </mc:Fallback>
      </mc:AlternateContent>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3" name="Rectangle 2"/>
          <p:cNvSpPr/>
          <p:nvPr/>
        </p:nvSpPr>
        <p:spPr>
          <a:xfrm>
            <a:off x="0" y="1282226"/>
            <a:ext cx="12192000" cy="461665"/>
          </a:xfrm>
          <a:prstGeom prst="rect">
            <a:avLst/>
          </a:prstGeom>
          <a:solidFill>
            <a:srgbClr val="FFC000"/>
          </a:solidFill>
          <a:ln w="76200">
            <a:solidFill>
              <a:schemeClr val="tx1"/>
            </a:solidFill>
          </a:ln>
        </p:spPr>
        <p:txBody>
          <a:bodyPr wrap="square">
            <a:spAutoFit/>
          </a:bodyPr>
          <a:lstStyle/>
          <a:p>
            <a:pPr algn="ctr"/>
            <a:r>
              <a:rPr lang="en-IN" sz="2400" dirty="0" smtClean="0">
                <a:latin typeface="Calisto MT" pitchFamily="18" charset="0"/>
              </a:rPr>
              <a:t>QUESTION FOR YOU </a:t>
            </a:r>
            <a:endParaRPr lang="en-IN" sz="2400" dirty="0">
              <a:latin typeface="Calisto MT" pitchFamily="18" charset="0"/>
            </a:endParaRPr>
          </a:p>
        </p:txBody>
      </p:sp>
      <p:sp>
        <p:nvSpPr>
          <p:cNvPr id="9" name="Rectangle 8"/>
          <p:cNvSpPr/>
          <p:nvPr/>
        </p:nvSpPr>
        <p:spPr>
          <a:xfrm>
            <a:off x="1" y="5020102"/>
            <a:ext cx="12192000" cy="461665"/>
          </a:xfrm>
          <a:prstGeom prst="rect">
            <a:avLst/>
          </a:prstGeom>
          <a:ln w="57150">
            <a:solidFill>
              <a:schemeClr val="tx1"/>
            </a:solidFill>
          </a:ln>
        </p:spPr>
        <p:txBody>
          <a:bodyPr wrap="square">
            <a:spAutoFit/>
          </a:bodyPr>
          <a:lstStyle/>
          <a:p>
            <a:pPr lvl="0" algn="ctr"/>
            <a:r>
              <a:rPr lang="en-US" sz="2400" dirty="0">
                <a:solidFill>
                  <a:prstClr val="black"/>
                </a:solidFill>
                <a:latin typeface="Calisto MT" pitchFamily="18" charset="0"/>
              </a:rPr>
              <a:t>Type Your Answer in Comment </a:t>
            </a:r>
            <a:r>
              <a:rPr lang="en-US" sz="2400" dirty="0" smtClean="0">
                <a:solidFill>
                  <a:prstClr val="black"/>
                </a:solidFill>
                <a:latin typeface="Calisto MT" pitchFamily="18" charset="0"/>
              </a:rPr>
              <a:t>Section Everyone</a:t>
            </a:r>
            <a:endParaRPr lang="en-IN" sz="2400" dirty="0">
              <a:solidFill>
                <a:prstClr val="black"/>
              </a:solidFill>
              <a:latin typeface="Calisto MT" pitchFamily="18" charset="0"/>
            </a:endParaRPr>
          </a:p>
        </p:txBody>
      </p:sp>
    </p:spTree>
    <p:extLst>
      <p:ext uri="{BB962C8B-B14F-4D97-AF65-F5344CB8AC3E}">
        <p14:creationId xmlns:p14="http://schemas.microsoft.com/office/powerpoint/2010/main" val="1022067125"/>
      </p:ext>
    </p:extLst>
  </p:cSld>
  <p:clrMapOvr>
    <a:masterClrMapping/>
  </p:clrMapOvr>
  <p:transition spd="slow" advTm="30333">
    <p:wip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7" name="TextBox 6">
            <a:extLst>
              <a:ext uri="{FF2B5EF4-FFF2-40B4-BE49-F238E27FC236}">
                <a16:creationId xmlns:a16="http://schemas.microsoft.com/office/drawing/2014/main" xmlns="" id="{B0E447CE-3294-AC76-885D-1D6F56BEB02F}"/>
              </a:ext>
            </a:extLst>
          </p:cNvPr>
          <p:cNvSpPr txBox="1"/>
          <p:nvPr/>
        </p:nvSpPr>
        <p:spPr>
          <a:xfrm>
            <a:off x="0" y="6354761"/>
            <a:ext cx="12192000" cy="523220"/>
          </a:xfrm>
          <a:prstGeom prst="rect">
            <a:avLst/>
          </a:prstGeom>
          <a:solidFill>
            <a:schemeClr val="accent1">
              <a:lumMod val="40000"/>
              <a:lumOff val="60000"/>
            </a:schemeClr>
          </a:solidFill>
          <a:ln w="28575">
            <a:solidFill>
              <a:schemeClr val="tx1"/>
            </a:solidFill>
          </a:ln>
        </p:spPr>
        <p:txBody>
          <a:bodyPr wrap="square" rtlCol="0">
            <a:spAutoFit/>
          </a:bodyPr>
          <a:lstStyle/>
          <a:p>
            <a:pPr algn="ctr"/>
            <a:r>
              <a:rPr lang="en-IN" sz="2800" b="1" spc="370" dirty="0">
                <a:effectLst/>
                <a:latin typeface="Calisto MT" pitchFamily="18" charset="0"/>
                <a:ea typeface="Calibri" panose="020F0502020204030204" pitchFamily="34" charset="0"/>
                <a:cs typeface="Mangal" panose="02040503050203030202" pitchFamily="18" charset="0"/>
              </a:rPr>
              <a:t>Follow us: </a:t>
            </a:r>
            <a:r>
              <a:rPr lang="en-IN" sz="2800" b="1" u="sng" spc="370" dirty="0">
                <a:effectLst/>
                <a:latin typeface="Calisto MT" pitchFamily="18" charset="0"/>
                <a:ea typeface="Calibri" panose="020F0502020204030204" pitchFamily="34" charset="0"/>
                <a:cs typeface="Mangal" panose="02040503050203030202" pitchFamily="18" charset="0"/>
                <a:hlinkClick r:id="rId3"/>
              </a:rPr>
              <a:t>Official Site</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effectLst/>
                <a:latin typeface="Calisto MT" pitchFamily="18" charset="0"/>
                <a:ea typeface="Calibri" panose="020F0502020204030204" pitchFamily="34" charset="0"/>
                <a:cs typeface="Mangal" panose="02040503050203030202" pitchFamily="18" charset="0"/>
                <a:hlinkClick r:id="rId4">
                  <a:extLst>
                    <a:ext uri="{A12FA001-AC4F-418D-AE19-62706E023703}">
                      <ahyp:hlinkClr xmlns:ahyp="http://schemas.microsoft.com/office/drawing/2018/hyperlinkcolor" xmlns="" val="tx"/>
                    </a:ext>
                  </a:extLst>
                </a:hlinkClick>
              </a:rPr>
              <a:t>Telegram</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effectLst/>
                <a:latin typeface="Calisto MT" pitchFamily="18" charset="0"/>
                <a:ea typeface="Calibri" panose="020F0502020204030204" pitchFamily="34" charset="0"/>
                <a:cs typeface="Mangal" panose="02040503050203030202" pitchFamily="18" charset="0"/>
                <a:hlinkClick r:id="rId5">
                  <a:extLst>
                    <a:ext uri="{A12FA001-AC4F-418D-AE19-62706E023703}">
                      <ahyp:hlinkClr xmlns:ahyp="http://schemas.microsoft.com/office/drawing/2018/hyperlinkcolor" xmlns="" val="tx"/>
                    </a:ext>
                  </a:extLst>
                </a:hlinkClick>
              </a:rPr>
              <a:t>Facebook</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effectLst/>
                <a:latin typeface="Calisto MT" pitchFamily="18" charset="0"/>
                <a:ea typeface="Calibri" panose="020F0502020204030204" pitchFamily="34" charset="0"/>
                <a:cs typeface="Mangal" panose="02040503050203030202" pitchFamily="18" charset="0"/>
                <a:hlinkClick r:id="rId6">
                  <a:extLst>
                    <a:ext uri="{A12FA001-AC4F-418D-AE19-62706E023703}">
                      <ahyp:hlinkClr xmlns:ahyp="http://schemas.microsoft.com/office/drawing/2018/hyperlinkcolor" xmlns="" val="tx"/>
                    </a:ext>
                  </a:extLst>
                </a:hlinkClick>
              </a:rPr>
              <a:t>Instagram</a:t>
            </a:r>
            <a:endParaRPr lang="en-IN" sz="2800" spc="370" dirty="0">
              <a:latin typeface="Calisto MT" pitchFamily="18" charset="0"/>
            </a:endParaRPr>
          </a:p>
        </p:txBody>
      </p:sp>
      <p:grpSp>
        <p:nvGrpSpPr>
          <p:cNvPr id="5" name="Group 4">
            <a:extLst>
              <a:ext uri="{FF2B5EF4-FFF2-40B4-BE49-F238E27FC236}">
                <a16:creationId xmlns:a16="http://schemas.microsoft.com/office/drawing/2014/main" xmlns="" id="{38428CEE-7EA3-3E04-01F8-C235CBB58AF4}"/>
              </a:ext>
            </a:extLst>
          </p:cNvPr>
          <p:cNvGrpSpPr/>
          <p:nvPr/>
        </p:nvGrpSpPr>
        <p:grpSpPr>
          <a:xfrm>
            <a:off x="2" y="-49736"/>
            <a:ext cx="12191999" cy="1113977"/>
            <a:chOff x="0" y="-49736"/>
            <a:chExt cx="12191999" cy="1113977"/>
          </a:xfrm>
        </p:grpSpPr>
        <p:sp>
          <p:nvSpPr>
            <p:cNvPr id="8" name="TextBox 7">
              <a:extLst>
                <a:ext uri="{FF2B5EF4-FFF2-40B4-BE49-F238E27FC236}">
                  <a16:creationId xmlns:a16="http://schemas.microsoft.com/office/drawing/2014/main" xmlns="" id="{1F815FD6-2B08-8414-8E09-A0F799D488C6}"/>
                </a:ext>
              </a:extLst>
            </p:cNvPr>
            <p:cNvSpPr txBox="1"/>
            <p:nvPr/>
          </p:nvSpPr>
          <p:spPr>
            <a:xfrm>
              <a:off x="0" y="-49736"/>
              <a:ext cx="12191999" cy="1077218"/>
            </a:xfrm>
            <a:prstGeom prst="rect">
              <a:avLst/>
            </a:prstGeom>
            <a:solidFill>
              <a:schemeClr val="bg1"/>
            </a:solidFill>
            <a:ln w="28575">
              <a:solidFill>
                <a:schemeClr val="tx1"/>
              </a:solidFill>
            </a:ln>
          </p:spPr>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a:ln>
                    <a:solidFill>
                      <a:srgbClr val="002060"/>
                    </a:solidFill>
                  </a:ln>
                  <a:solidFill>
                    <a:srgbClr val="002060"/>
                  </a:solidFill>
                  <a:latin typeface="Calisto MT" pitchFamily="18" charset="0"/>
                </a:rPr>
                <a:t>APARCHIT EXAM WARRIORS</a:t>
              </a:r>
              <a:endParaRPr lang="en-US" sz="4400" b="1" spc="300" dirty="0">
                <a:ln w="28575">
                  <a:solidFill>
                    <a:schemeClr val="tx1"/>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a16="http://schemas.microsoft.com/office/drawing/2014/main" xmlns="" id="{1700D919-F3E9-6A94-8366-9664609F8842}"/>
                </a:ext>
              </a:extLst>
            </p:cNvPr>
            <p:cNvPicPr>
              <a:picLocks noChangeAspect="1"/>
            </p:cNvPicPr>
            <p:nvPr/>
          </p:nvPicPr>
          <p:blipFill>
            <a:blip r:embed="rId7" cstate="print">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a16="http://schemas.microsoft.com/office/drawing/2014/main" xmlns=""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9">
            <p14:nvContentPartPr>
              <p14:cNvPr id="32" name="Ink 31"/>
              <p14:cNvContentPartPr/>
              <p14:nvPr/>
            </p14:nvContentPartPr>
            <p14:xfrm>
              <a:off x="1378523" y="3965649"/>
              <a:ext cx="17280" cy="17640"/>
            </p14:xfrm>
          </p:contentPart>
        </mc:Choice>
        <mc:Fallback xmlns="">
          <p:pic>
            <p:nvPicPr>
              <p:cNvPr id="32" name="Ink 31"/>
              <p:cNvPicPr/>
              <p:nvPr/>
            </p:nvPicPr>
            <p:blipFill>
              <a:blip r:embed="rId17"/>
              <a:stretch>
                <a:fillRect/>
              </a:stretch>
            </p:blipFill>
            <p:spPr>
              <a:xfrm>
                <a:off x="1370243" y="3957369"/>
                <a:ext cx="33840" cy="34200"/>
              </a:xfrm>
              <a:prstGeom prst="rect">
                <a:avLst/>
              </a:prstGeom>
            </p:spPr>
          </p:pic>
        </mc:Fallback>
      </mc:AlternateContent>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12" name="Rectangle 11"/>
          <p:cNvSpPr/>
          <p:nvPr/>
        </p:nvSpPr>
        <p:spPr>
          <a:xfrm>
            <a:off x="1" y="1614441"/>
            <a:ext cx="12191999" cy="2554545"/>
          </a:xfrm>
          <a:prstGeom prst="rect">
            <a:avLst/>
          </a:prstGeom>
          <a:ln w="57150">
            <a:solidFill>
              <a:schemeClr val="tx1"/>
            </a:solidFill>
          </a:ln>
        </p:spPr>
        <p:txBody>
          <a:bodyPr wrap="square">
            <a:spAutoFit/>
          </a:bodyPr>
          <a:lstStyle/>
          <a:p>
            <a:r>
              <a:rPr lang="en-US" sz="2000" b="1" dirty="0" smtClean="0">
                <a:latin typeface="Calisto MT" pitchFamily="18" charset="0"/>
              </a:rPr>
              <a:t>YouTube </a:t>
            </a:r>
            <a:r>
              <a:rPr lang="en-US" sz="2000" b="1" dirty="0">
                <a:latin typeface="Calisto MT" pitchFamily="18" charset="0"/>
              </a:rPr>
              <a:t>Official Channel:-</a:t>
            </a:r>
          </a:p>
          <a:p>
            <a:r>
              <a:rPr lang="en-US" sz="2000" b="1" dirty="0">
                <a:latin typeface="Calisto MT" pitchFamily="18" charset="0"/>
                <a:hlinkClick r:id="rId18"/>
              </a:rPr>
              <a:t>https://youtube.com/@AparchitExamWarriors?si=pLlc1S6brRqQP068</a:t>
            </a:r>
            <a:endParaRPr lang="en-US" sz="2000" b="1" dirty="0">
              <a:latin typeface="Calisto MT" pitchFamily="18" charset="0"/>
            </a:endParaRPr>
          </a:p>
          <a:p>
            <a:endParaRPr lang="en-US" sz="2000" dirty="0">
              <a:latin typeface="Calisto MT" pitchFamily="18" charset="0"/>
            </a:endParaRPr>
          </a:p>
          <a:p>
            <a:r>
              <a:rPr lang="en-US" sz="2000" b="1" dirty="0">
                <a:latin typeface="Calisto MT" pitchFamily="18" charset="0"/>
              </a:rPr>
              <a:t>Official Telegram Channel:-</a:t>
            </a:r>
          </a:p>
          <a:p>
            <a:r>
              <a:rPr lang="en-US" sz="2000" dirty="0">
                <a:latin typeface="Calisto MT" pitchFamily="18" charset="0"/>
                <a:hlinkClick r:id="rId19"/>
              </a:rPr>
              <a:t>https://t.me/Aparchit_Super_CA_Pdfs</a:t>
            </a:r>
            <a:endParaRPr lang="en-US" sz="2000" dirty="0">
              <a:latin typeface="Calisto MT" pitchFamily="18" charset="0"/>
            </a:endParaRPr>
          </a:p>
          <a:p>
            <a:endParaRPr lang="en-US" sz="2000" dirty="0">
              <a:latin typeface="Calisto MT" pitchFamily="18" charset="0"/>
            </a:endParaRPr>
          </a:p>
          <a:p>
            <a:r>
              <a:rPr lang="en-US" sz="2000" b="1" dirty="0">
                <a:latin typeface="Calisto MT" pitchFamily="18" charset="0"/>
              </a:rPr>
              <a:t>Daily, Weekly, Monthly Current Affairs </a:t>
            </a:r>
            <a:r>
              <a:rPr lang="en-US" sz="2000" b="1" dirty="0" err="1">
                <a:latin typeface="Calisto MT" pitchFamily="18" charset="0"/>
              </a:rPr>
              <a:t>offical</a:t>
            </a:r>
            <a:r>
              <a:rPr lang="en-US" sz="2000" b="1" dirty="0">
                <a:latin typeface="Calisto MT" pitchFamily="18" charset="0"/>
              </a:rPr>
              <a:t> Website &amp; All Mock Test </a:t>
            </a:r>
            <a:r>
              <a:rPr lang="en-US" sz="2000" b="1" dirty="0" err="1">
                <a:latin typeface="Calisto MT" pitchFamily="18" charset="0"/>
              </a:rPr>
              <a:t>Pdf</a:t>
            </a:r>
            <a:r>
              <a:rPr lang="en-US" sz="2000" b="1" dirty="0">
                <a:latin typeface="Calisto MT" pitchFamily="18" charset="0"/>
              </a:rPr>
              <a:t> :-</a:t>
            </a:r>
          </a:p>
          <a:p>
            <a:r>
              <a:rPr lang="en-US" sz="2000" dirty="0">
                <a:latin typeface="Calisto MT" pitchFamily="18" charset="0"/>
                <a:hlinkClick r:id="rId20"/>
              </a:rPr>
              <a:t>https://</a:t>
            </a:r>
            <a:r>
              <a:rPr lang="en-US" sz="2000" dirty="0" smtClean="0">
                <a:latin typeface="Calisto MT" pitchFamily="18" charset="0"/>
                <a:hlinkClick r:id="rId20"/>
              </a:rPr>
              <a:t>aparchitexamwarriors.com/currentaffairs/daily-current-affairs-pdf</a:t>
            </a:r>
            <a:endParaRPr lang="en-US" sz="2000" dirty="0">
              <a:latin typeface="Calisto MT" pitchFamily="18" charset="0"/>
            </a:endParaRPr>
          </a:p>
        </p:txBody>
      </p:sp>
      <p:sp>
        <p:nvSpPr>
          <p:cNvPr id="2" name="Rectangle 1"/>
          <p:cNvSpPr/>
          <p:nvPr/>
        </p:nvSpPr>
        <p:spPr>
          <a:xfrm>
            <a:off x="2" y="1091221"/>
            <a:ext cx="12191999" cy="523220"/>
          </a:xfrm>
          <a:prstGeom prst="rect">
            <a:avLst/>
          </a:prstGeom>
          <a:solidFill>
            <a:srgbClr val="FFC000"/>
          </a:solidFill>
          <a:ln w="38100">
            <a:solidFill>
              <a:schemeClr val="tx1"/>
            </a:solidFill>
          </a:ln>
        </p:spPr>
        <p:txBody>
          <a:bodyPr wrap="square">
            <a:spAutoFit/>
          </a:bodyPr>
          <a:lstStyle/>
          <a:p>
            <a:pPr lvl="0" algn="ctr"/>
            <a:r>
              <a:rPr lang="en-US" sz="2800" b="1" dirty="0">
                <a:solidFill>
                  <a:prstClr val="black"/>
                </a:solidFill>
                <a:latin typeface="Calisto MT" pitchFamily="18" charset="0"/>
              </a:rPr>
              <a:t>Follow  us</a:t>
            </a:r>
          </a:p>
        </p:txBody>
      </p:sp>
    </p:spTree>
    <p:extLst>
      <p:ext uri="{BB962C8B-B14F-4D97-AF65-F5344CB8AC3E}">
        <p14:creationId xmlns:p14="http://schemas.microsoft.com/office/powerpoint/2010/main" val="306185280"/>
      </p:ext>
    </p:extLst>
  </p:cSld>
  <p:clrMapOvr>
    <a:masterClrMapping/>
  </p:clrMapOvr>
  <p:transition spd="slow" advTm="30333">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7" name="TextBox 6">
            <a:extLst>
              <a:ext uri="{FF2B5EF4-FFF2-40B4-BE49-F238E27FC236}">
                <a16:creationId xmlns:a16="http://schemas.microsoft.com/office/drawing/2014/main" xmlns="" id="{B0E447CE-3294-AC76-885D-1D6F56BEB02F}"/>
              </a:ext>
            </a:extLst>
          </p:cNvPr>
          <p:cNvSpPr txBox="1"/>
          <p:nvPr/>
        </p:nvSpPr>
        <p:spPr>
          <a:xfrm>
            <a:off x="0" y="6354761"/>
            <a:ext cx="12192000" cy="523220"/>
          </a:xfrm>
          <a:prstGeom prst="rect">
            <a:avLst/>
          </a:prstGeom>
          <a:solidFill>
            <a:srgbClr val="FFC000"/>
          </a:solidFill>
          <a:ln w="28575">
            <a:solidFill>
              <a:schemeClr val="tx1"/>
            </a:solidFill>
          </a:ln>
        </p:spPr>
        <p:txBody>
          <a:bodyPr wrap="square" rtlCol="0">
            <a:spAutoFit/>
          </a:bodyPr>
          <a:lstStyle/>
          <a:p>
            <a:pPr algn="ctr"/>
            <a:r>
              <a:rPr lang="en-IN" sz="2800" b="1" spc="370" dirty="0">
                <a:effectLst/>
                <a:latin typeface="Calisto MT" pitchFamily="18" charset="0"/>
                <a:ea typeface="Calibri" panose="020F0502020204030204" pitchFamily="34" charset="0"/>
                <a:cs typeface="Mangal" panose="02040503050203030202" pitchFamily="18" charset="0"/>
              </a:rPr>
              <a:t>Follow us: </a:t>
            </a:r>
            <a:r>
              <a:rPr lang="en-IN" sz="2800" b="1" u="sng" spc="370" dirty="0">
                <a:solidFill>
                  <a:srgbClr val="833C0B"/>
                </a:solidFill>
                <a:effectLst/>
                <a:latin typeface="Calisto MT" pitchFamily="18" charset="0"/>
                <a:ea typeface="Calibri" panose="020F0502020204030204" pitchFamily="34" charset="0"/>
                <a:cs typeface="Mangal" panose="02040503050203030202" pitchFamily="18" charset="0"/>
                <a:hlinkClick r:id="rId3"/>
              </a:rPr>
              <a:t>Official Site</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0070C0"/>
                </a:solidFill>
                <a:effectLst/>
                <a:latin typeface="Calisto MT" pitchFamily="18" charset="0"/>
                <a:ea typeface="Calibri" panose="020F0502020204030204" pitchFamily="34" charset="0"/>
                <a:cs typeface="Mangal" panose="02040503050203030202" pitchFamily="18" charset="0"/>
                <a:hlinkClick r:id="rId4">
                  <a:extLst>
                    <a:ext uri="{A12FA001-AC4F-418D-AE19-62706E023703}">
                      <ahyp:hlinkClr xmlns:ahyp="http://schemas.microsoft.com/office/drawing/2018/hyperlinkcolor" xmlns="" val="tx"/>
                    </a:ext>
                  </a:extLst>
                </a:hlinkClick>
              </a:rPr>
              <a:t>Telegram</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chemeClr val="accent5">
                    <a:lumMod val="75000"/>
                  </a:schemeClr>
                </a:solidFill>
                <a:effectLst/>
                <a:latin typeface="Calisto MT" pitchFamily="18" charset="0"/>
                <a:ea typeface="Calibri" panose="020F0502020204030204" pitchFamily="34" charset="0"/>
                <a:cs typeface="Mangal" panose="02040503050203030202" pitchFamily="18" charset="0"/>
                <a:hlinkClick r:id="rId5">
                  <a:extLst>
                    <a:ext uri="{A12FA001-AC4F-418D-AE19-62706E023703}">
                      <ahyp:hlinkClr xmlns:ahyp="http://schemas.microsoft.com/office/drawing/2018/hyperlinkcolor" xmlns="" val="tx"/>
                    </a:ext>
                  </a:extLst>
                </a:hlinkClick>
              </a:rPr>
              <a:t>Facebook</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C00000"/>
                </a:solidFill>
                <a:effectLst/>
                <a:latin typeface="Calisto MT" pitchFamily="18" charset="0"/>
                <a:ea typeface="Calibri" panose="020F0502020204030204" pitchFamily="34" charset="0"/>
                <a:cs typeface="Mangal" panose="02040503050203030202" pitchFamily="18" charset="0"/>
                <a:hlinkClick r:id="rId6">
                  <a:extLst>
                    <a:ext uri="{A12FA001-AC4F-418D-AE19-62706E023703}">
                      <ahyp:hlinkClr xmlns:ahyp="http://schemas.microsoft.com/office/drawing/2018/hyperlinkcolor" xmlns="" val="tx"/>
                    </a:ext>
                  </a:extLst>
                </a:hlinkClick>
              </a:rPr>
              <a:t>Instagram</a:t>
            </a:r>
            <a:endParaRPr lang="en-IN" sz="2800" spc="370" dirty="0">
              <a:latin typeface="Calisto MT" pitchFamily="18" charset="0"/>
            </a:endParaRPr>
          </a:p>
        </p:txBody>
      </p:sp>
      <p:grpSp>
        <p:nvGrpSpPr>
          <p:cNvPr id="5" name="Group 4">
            <a:extLst>
              <a:ext uri="{FF2B5EF4-FFF2-40B4-BE49-F238E27FC236}">
                <a16:creationId xmlns:a16="http://schemas.microsoft.com/office/drawing/2014/main" xmlns="" id="{38428CEE-7EA3-3E04-01F8-C235CBB58AF4}"/>
              </a:ext>
            </a:extLst>
          </p:cNvPr>
          <p:cNvGrpSpPr/>
          <p:nvPr/>
        </p:nvGrpSpPr>
        <p:grpSpPr>
          <a:xfrm>
            <a:off x="2" y="-49736"/>
            <a:ext cx="12191999" cy="1113977"/>
            <a:chOff x="0" y="-49736"/>
            <a:chExt cx="12191999" cy="1113977"/>
          </a:xfrm>
        </p:grpSpPr>
        <p:sp>
          <p:nvSpPr>
            <p:cNvPr id="8" name="TextBox 7">
              <a:extLst>
                <a:ext uri="{FF2B5EF4-FFF2-40B4-BE49-F238E27FC236}">
                  <a16:creationId xmlns:a16="http://schemas.microsoft.com/office/drawing/2014/main" xmlns="" id="{1F815FD6-2B08-8414-8E09-A0F799D488C6}"/>
                </a:ext>
              </a:extLst>
            </p:cNvPr>
            <p:cNvSpPr txBox="1"/>
            <p:nvPr/>
          </p:nvSpPr>
          <p:spPr>
            <a:xfrm>
              <a:off x="0" y="-49736"/>
              <a:ext cx="12191999" cy="1077218"/>
            </a:xfrm>
            <a:prstGeom prst="rect">
              <a:avLst/>
            </a:prstGeom>
            <a:solidFill>
              <a:schemeClr val="bg1"/>
            </a:solidFill>
            <a:ln w="28575">
              <a:solidFill>
                <a:schemeClr val="tx1"/>
              </a:solidFill>
            </a:ln>
          </p:spPr>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a:ln>
                    <a:solidFill>
                      <a:srgbClr val="002060"/>
                    </a:solidFill>
                  </a:ln>
                  <a:solidFill>
                    <a:srgbClr val="002060"/>
                  </a:solidFill>
                  <a:latin typeface="Calisto MT" pitchFamily="18" charset="0"/>
                </a:rPr>
                <a:t>APARCHIT EXAM WARRIORS</a:t>
              </a:r>
              <a:endParaRPr lang="en-US" sz="4400" b="1" spc="300" dirty="0">
                <a:ln w="28575">
                  <a:solidFill>
                    <a:schemeClr val="tx1"/>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a16="http://schemas.microsoft.com/office/drawing/2014/main" xmlns="" id="{1700D919-F3E9-6A94-8366-9664609F8842}"/>
                </a:ext>
              </a:extLst>
            </p:cNvPr>
            <p:cNvPicPr>
              <a:picLocks noChangeAspect="1"/>
            </p:cNvPicPr>
            <p:nvPr/>
          </p:nvPicPr>
          <p:blipFill>
            <a:blip r:embed="rId7" cstate="print">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a16="http://schemas.microsoft.com/office/drawing/2014/main" xmlns=""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9">
            <p14:nvContentPartPr>
              <p14:cNvPr id="32" name="Ink 31"/>
              <p14:cNvContentPartPr/>
              <p14:nvPr/>
            </p14:nvContentPartPr>
            <p14:xfrm>
              <a:off x="1378523" y="3965649"/>
              <a:ext cx="17280" cy="17640"/>
            </p14:xfrm>
          </p:contentPart>
        </mc:Choice>
        <mc:Fallback xmlns="">
          <p:pic>
            <p:nvPicPr>
              <p:cNvPr id="32" name="Ink 31"/>
              <p:cNvPicPr/>
              <p:nvPr/>
            </p:nvPicPr>
            <p:blipFill>
              <a:blip r:embed="rId17"/>
              <a:stretch>
                <a:fillRect/>
              </a:stretch>
            </p:blipFill>
            <p:spPr>
              <a:xfrm>
                <a:off x="1370243" y="3957369"/>
                <a:ext cx="33840" cy="34200"/>
              </a:xfrm>
              <a:prstGeom prst="rect">
                <a:avLst/>
              </a:prstGeom>
            </p:spPr>
          </p:pic>
        </mc:Fallback>
      </mc:AlternateContent>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graphicFrame>
        <p:nvGraphicFramePr>
          <p:cNvPr id="9" name="Table 8"/>
          <p:cNvGraphicFramePr>
            <a:graphicFrameLocks noGrp="1"/>
          </p:cNvGraphicFramePr>
          <p:nvPr>
            <p:extLst>
              <p:ext uri="{D42A27DB-BD31-4B8C-83A1-F6EECF244321}">
                <p14:modId xmlns:p14="http://schemas.microsoft.com/office/powerpoint/2010/main" val="2113474817"/>
              </p:ext>
            </p:extLst>
          </p:nvPr>
        </p:nvGraphicFramePr>
        <p:xfrm>
          <a:off x="0" y="1633929"/>
          <a:ext cx="12191996" cy="4663440"/>
        </p:xfrm>
        <a:graphic>
          <a:graphicData uri="http://schemas.openxmlformats.org/drawingml/2006/table">
            <a:tbl>
              <a:tblPr firstRow="1" bandRow="1">
                <a:tableStyleId>{E8B1032C-EA38-4F05-BA0D-38AFFFC7BED3}</a:tableStyleId>
              </a:tblPr>
              <a:tblGrid>
                <a:gridCol w="12191996"/>
              </a:tblGrid>
              <a:tr h="370840">
                <a:tc>
                  <a:txBody>
                    <a:bodyPr/>
                    <a:lstStyle/>
                    <a:p>
                      <a:pPr marL="342900" indent="-342900">
                        <a:buFont typeface="Arial" pitchFamily="34" charset="0"/>
                        <a:buChar char="•"/>
                      </a:pPr>
                      <a:r>
                        <a:rPr lang="en-US" sz="2400" b="0" dirty="0" smtClean="0">
                          <a:solidFill>
                            <a:srgbClr val="FF0000"/>
                          </a:solidFill>
                          <a:latin typeface="Calisto MT" pitchFamily="18" charset="0"/>
                        </a:rPr>
                        <a:t>Prime Minister </a:t>
                      </a:r>
                      <a:r>
                        <a:rPr lang="en-US" sz="2400" b="0" dirty="0" err="1" smtClean="0">
                          <a:solidFill>
                            <a:srgbClr val="FF0000"/>
                          </a:solidFill>
                          <a:latin typeface="Calisto MT" pitchFamily="18" charset="0"/>
                        </a:rPr>
                        <a:t>Narendra</a:t>
                      </a:r>
                      <a:r>
                        <a:rPr lang="en-US" sz="2400" b="0" dirty="0" smtClean="0">
                          <a:solidFill>
                            <a:srgbClr val="FF0000"/>
                          </a:solidFill>
                          <a:latin typeface="Calisto MT" pitchFamily="18" charset="0"/>
                        </a:rPr>
                        <a:t> </a:t>
                      </a:r>
                      <a:r>
                        <a:rPr lang="en-US" sz="2400" b="0" dirty="0" err="1" smtClean="0">
                          <a:solidFill>
                            <a:srgbClr val="FF0000"/>
                          </a:solidFill>
                          <a:latin typeface="Calisto MT" pitchFamily="18" charset="0"/>
                        </a:rPr>
                        <a:t>Modi</a:t>
                      </a:r>
                      <a:r>
                        <a:rPr lang="en-US" sz="2400" b="0" dirty="0" smtClean="0">
                          <a:solidFill>
                            <a:srgbClr val="FF0000"/>
                          </a:solidFill>
                          <a:latin typeface="Calisto MT" pitchFamily="18" charset="0"/>
                        </a:rPr>
                        <a:t> chaired the Appointment Committee of the Cabinet, has re-appointed </a:t>
                      </a:r>
                      <a:r>
                        <a:rPr lang="en-US" sz="2400" b="0" dirty="0" err="1" smtClean="0">
                          <a:solidFill>
                            <a:srgbClr val="FF0000"/>
                          </a:solidFill>
                          <a:latin typeface="Calisto MT" pitchFamily="18" charset="0"/>
                        </a:rPr>
                        <a:t>Dr</a:t>
                      </a:r>
                      <a:r>
                        <a:rPr lang="en-US" sz="2400" b="0" dirty="0" smtClean="0">
                          <a:solidFill>
                            <a:srgbClr val="FF0000"/>
                          </a:solidFill>
                          <a:latin typeface="Calisto MT" pitchFamily="18" charset="0"/>
                        </a:rPr>
                        <a:t> </a:t>
                      </a:r>
                      <a:r>
                        <a:rPr lang="en-US" sz="2400" b="0" dirty="0" err="1" smtClean="0">
                          <a:solidFill>
                            <a:srgbClr val="FF0000"/>
                          </a:solidFill>
                          <a:latin typeface="Calisto MT" pitchFamily="18" charset="0"/>
                        </a:rPr>
                        <a:t>Pramod</a:t>
                      </a:r>
                      <a:r>
                        <a:rPr lang="en-US" sz="2400" b="0" dirty="0" smtClean="0">
                          <a:solidFill>
                            <a:srgbClr val="FF0000"/>
                          </a:solidFill>
                          <a:latin typeface="Calisto MT" pitchFamily="18" charset="0"/>
                        </a:rPr>
                        <a:t> Kumar Mishra as the Principal Secretary to the Prime Minister. </a:t>
                      </a:r>
                      <a:endParaRPr lang="hi-IN" sz="2400" b="0" dirty="0" smtClean="0">
                        <a:solidFill>
                          <a:srgbClr val="FF0000"/>
                        </a:solidFill>
                        <a:latin typeface="Calisto MT" pitchFamily="18" charset="0"/>
                      </a:endParaRPr>
                    </a:p>
                    <a:p>
                      <a:pPr marL="342900" indent="-342900">
                        <a:buFont typeface="Arial" pitchFamily="34" charset="0"/>
                        <a:buChar char="•"/>
                      </a:pPr>
                      <a:r>
                        <a:rPr lang="hi-IN" sz="2000" b="0" dirty="0" smtClean="0">
                          <a:latin typeface="Calisto MT" pitchFamily="18" charset="0"/>
                        </a:rPr>
                        <a:t>प्रधानमंत्री नरेंद्र मोदी ने कैबिनेट की नियुक्ति समिति की अध्यक्षता करते हुए डॉ. प्रमोद कुमार मिश्रा को दोबारा प्रधानमंत्री का प्रधान सचिव नियुक्त किया है।</a:t>
                      </a:r>
                      <a:endParaRPr lang="en-US" sz="2000" b="0" dirty="0" smtClean="0">
                        <a:latin typeface="Calisto MT" pitchFamily="18" charset="0"/>
                      </a:endParaRPr>
                    </a:p>
                  </a:txBody>
                  <a:tcPr/>
                </a:tc>
              </a:tr>
              <a:tr h="370840">
                <a:tc>
                  <a:txBody>
                    <a:bodyPr/>
                    <a:lstStyle/>
                    <a:p>
                      <a:pPr marL="342900" indent="-342900">
                        <a:buFont typeface="Arial" pitchFamily="34" charset="0"/>
                        <a:buChar char="•"/>
                      </a:pPr>
                      <a:r>
                        <a:rPr lang="en-US" sz="2400" b="0" dirty="0" smtClean="0">
                          <a:solidFill>
                            <a:srgbClr val="FF0000"/>
                          </a:solidFill>
                          <a:latin typeface="Calisto MT" pitchFamily="18" charset="0"/>
                        </a:rPr>
                        <a:t>The retired Indian Administrative Service (IAS) officer, </a:t>
                      </a:r>
                      <a:r>
                        <a:rPr lang="en-US" sz="2400" b="0" dirty="0" err="1" smtClean="0">
                          <a:solidFill>
                            <a:srgbClr val="FF0000"/>
                          </a:solidFill>
                          <a:latin typeface="Calisto MT" pitchFamily="18" charset="0"/>
                        </a:rPr>
                        <a:t>Dr</a:t>
                      </a:r>
                      <a:r>
                        <a:rPr lang="en-US" sz="2400" b="0" dirty="0" smtClean="0">
                          <a:solidFill>
                            <a:srgbClr val="FF0000"/>
                          </a:solidFill>
                          <a:latin typeface="Calisto MT" pitchFamily="18" charset="0"/>
                        </a:rPr>
                        <a:t> P.K. Mishra, has been appointed for his second consecutive term.</a:t>
                      </a:r>
                    </a:p>
                    <a:p>
                      <a:pPr marL="342900" indent="-342900">
                        <a:buFont typeface="Arial" pitchFamily="34" charset="0"/>
                        <a:buChar char="•"/>
                      </a:pPr>
                      <a:r>
                        <a:rPr lang="hi-IN" sz="2000" b="0" dirty="0" smtClean="0">
                          <a:latin typeface="Calisto MT" pitchFamily="18" charset="0"/>
                        </a:rPr>
                        <a:t>सेवानिवृत्त भारतीय प्रशासनिक सेवा (आईएएस) अधिकारी, डॉ. पी.के. मिश्रा को लगातार दूसरे कार्यकाल के लिए नियुक्त किया गया है।</a:t>
                      </a:r>
                      <a:endParaRPr lang="en-IN" sz="2000" b="0" dirty="0">
                        <a:latin typeface="Calisto MT" pitchFamily="18" charset="0"/>
                      </a:endParaRPr>
                    </a:p>
                  </a:txBody>
                  <a:tcPr/>
                </a:tc>
              </a:tr>
              <a:tr h="370840">
                <a:tc>
                  <a:txBody>
                    <a:bodyPr/>
                    <a:lstStyle/>
                    <a:p>
                      <a:pPr marL="342900" marR="0" lvl="0"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rgbClr val="FF0000"/>
                          </a:solidFill>
                          <a:effectLst/>
                          <a:uLnTx/>
                          <a:uFillTx/>
                          <a:latin typeface="Calisto MT" pitchFamily="18" charset="0"/>
                          <a:ea typeface="+mn-ea"/>
                          <a:cs typeface="+mn-cs"/>
                        </a:rPr>
                        <a:t>According to the Department of Personnel and Training, the government of India, </a:t>
                      </a:r>
                      <a:r>
                        <a:rPr kumimoji="0" lang="en-US" sz="2400" b="0" i="0" u="none" strike="noStrike" kern="1200" cap="none" spc="0" normalizeH="0" baseline="0" noProof="0" dirty="0" err="1" smtClean="0">
                          <a:ln>
                            <a:noFill/>
                          </a:ln>
                          <a:solidFill>
                            <a:srgbClr val="FF0000"/>
                          </a:solidFill>
                          <a:effectLst/>
                          <a:uLnTx/>
                          <a:uFillTx/>
                          <a:latin typeface="Calisto MT" pitchFamily="18" charset="0"/>
                          <a:ea typeface="+mn-ea"/>
                          <a:cs typeface="+mn-cs"/>
                        </a:rPr>
                        <a:t>Dr</a:t>
                      </a:r>
                      <a:r>
                        <a:rPr kumimoji="0" lang="en-US" sz="2400" b="0" i="0" u="none" strike="noStrike" kern="1200" cap="none" spc="0" normalizeH="0" baseline="0" noProof="0" dirty="0" smtClean="0">
                          <a:ln>
                            <a:noFill/>
                          </a:ln>
                          <a:solidFill>
                            <a:srgbClr val="FF0000"/>
                          </a:solidFill>
                          <a:effectLst/>
                          <a:uLnTx/>
                          <a:uFillTx/>
                          <a:latin typeface="Calisto MT" pitchFamily="18" charset="0"/>
                          <a:ea typeface="+mn-ea"/>
                          <a:cs typeface="+mn-cs"/>
                        </a:rPr>
                        <a:t> P.K. Mishra’s appointment comes into effect on 10 June 2024. He will continue in office until the term of the incumbent Prime Minister or until further order.</a:t>
                      </a:r>
                    </a:p>
                    <a:p>
                      <a:pPr marL="342900" indent="-342900">
                        <a:buFont typeface="Arial" pitchFamily="34" charset="0"/>
                        <a:buChar char="•"/>
                      </a:pPr>
                      <a:r>
                        <a:rPr lang="hi-IN" sz="2000" b="0" dirty="0" smtClean="0">
                          <a:latin typeface="Calisto MT" pitchFamily="18" charset="0"/>
                        </a:rPr>
                        <a:t>भारत सरकार के कार्मिक एवं प्रशिक्षण विभाग के अनुसार डॉ. पी.के. मिश्रा की नियुक्ति 10 जून 2024 को प्रभावी होगी। वह मौजूदा प्रधान मंत्री के कार्यकाल तक या अगले आदेश तक पद पर बने रहेंगे।</a:t>
                      </a:r>
                      <a:endParaRPr lang="en-IN" sz="2000" b="0" dirty="0">
                        <a:latin typeface="Calisto MT" pitchFamily="18" charset="0"/>
                      </a:endParaRPr>
                    </a:p>
                  </a:txBody>
                  <a:tcPr/>
                </a:tc>
              </a:tr>
            </a:tbl>
          </a:graphicData>
        </a:graphic>
      </p:graphicFrame>
      <p:sp>
        <p:nvSpPr>
          <p:cNvPr id="2" name="Rectangle 1"/>
          <p:cNvSpPr/>
          <p:nvPr/>
        </p:nvSpPr>
        <p:spPr>
          <a:xfrm>
            <a:off x="1" y="1083482"/>
            <a:ext cx="12191999" cy="523220"/>
          </a:xfrm>
          <a:prstGeom prst="rect">
            <a:avLst/>
          </a:prstGeom>
          <a:solidFill>
            <a:srgbClr val="FFC000"/>
          </a:solidFill>
          <a:ln>
            <a:solidFill>
              <a:schemeClr val="tx1"/>
            </a:solidFill>
          </a:ln>
        </p:spPr>
        <p:txBody>
          <a:bodyPr wrap="square">
            <a:spAutoFit/>
          </a:bodyPr>
          <a:lstStyle/>
          <a:p>
            <a:r>
              <a:rPr lang="en-US" sz="2800" dirty="0" smtClean="0">
                <a:latin typeface="Calisto MT" pitchFamily="18" charset="0"/>
              </a:rPr>
              <a:t>Answer-B</a:t>
            </a:r>
            <a:endParaRPr lang="en-IN" sz="2800" dirty="0">
              <a:latin typeface="Calisto MT" pitchFamily="18" charset="0"/>
            </a:endParaRPr>
          </a:p>
        </p:txBody>
      </p:sp>
    </p:spTree>
    <p:extLst>
      <p:ext uri="{BB962C8B-B14F-4D97-AF65-F5344CB8AC3E}">
        <p14:creationId xmlns:p14="http://schemas.microsoft.com/office/powerpoint/2010/main" val="1355348997"/>
      </p:ext>
    </p:extLst>
  </p:cSld>
  <p:clrMapOvr>
    <a:masterClrMapping/>
  </p:clrMapOvr>
  <p:transition spd="slow" advTm="30333">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7" name="TextBox 6">
            <a:extLst>
              <a:ext uri="{FF2B5EF4-FFF2-40B4-BE49-F238E27FC236}">
                <a16:creationId xmlns:a16="http://schemas.microsoft.com/office/drawing/2014/main" xmlns="" id="{B0E447CE-3294-AC76-885D-1D6F56BEB02F}"/>
              </a:ext>
            </a:extLst>
          </p:cNvPr>
          <p:cNvSpPr txBox="1"/>
          <p:nvPr/>
        </p:nvSpPr>
        <p:spPr>
          <a:xfrm>
            <a:off x="0" y="6354761"/>
            <a:ext cx="12192000" cy="523220"/>
          </a:xfrm>
          <a:prstGeom prst="rect">
            <a:avLst/>
          </a:prstGeom>
          <a:solidFill>
            <a:srgbClr val="FFC000"/>
          </a:solidFill>
          <a:ln w="28575">
            <a:solidFill>
              <a:schemeClr val="tx1"/>
            </a:solidFill>
          </a:ln>
        </p:spPr>
        <p:txBody>
          <a:bodyPr wrap="square" rtlCol="0">
            <a:spAutoFit/>
          </a:bodyPr>
          <a:lstStyle/>
          <a:p>
            <a:pPr algn="ctr"/>
            <a:r>
              <a:rPr lang="en-IN" sz="2800" b="1" spc="370" dirty="0">
                <a:effectLst/>
                <a:latin typeface="Calisto MT" pitchFamily="18" charset="0"/>
                <a:ea typeface="Calibri" panose="020F0502020204030204" pitchFamily="34" charset="0"/>
                <a:cs typeface="Mangal" panose="02040503050203030202" pitchFamily="18" charset="0"/>
              </a:rPr>
              <a:t>Follow us: </a:t>
            </a:r>
            <a:r>
              <a:rPr lang="en-IN" sz="2800" b="1" u="sng" spc="370" dirty="0">
                <a:solidFill>
                  <a:srgbClr val="833C0B"/>
                </a:solidFill>
                <a:effectLst/>
                <a:latin typeface="Calisto MT" pitchFamily="18" charset="0"/>
                <a:ea typeface="Calibri" panose="020F0502020204030204" pitchFamily="34" charset="0"/>
                <a:cs typeface="Mangal" panose="02040503050203030202" pitchFamily="18" charset="0"/>
                <a:hlinkClick r:id="rId3"/>
              </a:rPr>
              <a:t>Official Site</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0070C0"/>
                </a:solidFill>
                <a:effectLst/>
                <a:latin typeface="Calisto MT" pitchFamily="18" charset="0"/>
                <a:ea typeface="Calibri" panose="020F0502020204030204" pitchFamily="34" charset="0"/>
                <a:cs typeface="Mangal" panose="02040503050203030202" pitchFamily="18" charset="0"/>
                <a:hlinkClick r:id="rId4">
                  <a:extLst>
                    <a:ext uri="{A12FA001-AC4F-418D-AE19-62706E023703}">
                      <ahyp:hlinkClr xmlns:ahyp="http://schemas.microsoft.com/office/drawing/2018/hyperlinkcolor" xmlns="" val="tx"/>
                    </a:ext>
                  </a:extLst>
                </a:hlinkClick>
              </a:rPr>
              <a:t>Telegram</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chemeClr val="accent5">
                    <a:lumMod val="75000"/>
                  </a:schemeClr>
                </a:solidFill>
                <a:effectLst/>
                <a:latin typeface="Calisto MT" pitchFamily="18" charset="0"/>
                <a:ea typeface="Calibri" panose="020F0502020204030204" pitchFamily="34" charset="0"/>
                <a:cs typeface="Mangal" panose="02040503050203030202" pitchFamily="18" charset="0"/>
                <a:hlinkClick r:id="rId5">
                  <a:extLst>
                    <a:ext uri="{A12FA001-AC4F-418D-AE19-62706E023703}">
                      <ahyp:hlinkClr xmlns:ahyp="http://schemas.microsoft.com/office/drawing/2018/hyperlinkcolor" xmlns="" val="tx"/>
                    </a:ext>
                  </a:extLst>
                </a:hlinkClick>
              </a:rPr>
              <a:t>Facebook</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C00000"/>
                </a:solidFill>
                <a:effectLst/>
                <a:latin typeface="Calisto MT" pitchFamily="18" charset="0"/>
                <a:ea typeface="Calibri" panose="020F0502020204030204" pitchFamily="34" charset="0"/>
                <a:cs typeface="Mangal" panose="02040503050203030202" pitchFamily="18" charset="0"/>
                <a:hlinkClick r:id="rId6">
                  <a:extLst>
                    <a:ext uri="{A12FA001-AC4F-418D-AE19-62706E023703}">
                      <ahyp:hlinkClr xmlns:ahyp="http://schemas.microsoft.com/office/drawing/2018/hyperlinkcolor" xmlns="" val="tx"/>
                    </a:ext>
                  </a:extLst>
                </a:hlinkClick>
              </a:rPr>
              <a:t>Instagram</a:t>
            </a:r>
            <a:endParaRPr lang="en-IN" sz="2800" spc="370" dirty="0">
              <a:latin typeface="Calisto MT" pitchFamily="18" charset="0"/>
            </a:endParaRPr>
          </a:p>
        </p:txBody>
      </p:sp>
      <p:grpSp>
        <p:nvGrpSpPr>
          <p:cNvPr id="5" name="Group 4">
            <a:extLst>
              <a:ext uri="{FF2B5EF4-FFF2-40B4-BE49-F238E27FC236}">
                <a16:creationId xmlns:a16="http://schemas.microsoft.com/office/drawing/2014/main" xmlns="" id="{38428CEE-7EA3-3E04-01F8-C235CBB58AF4}"/>
              </a:ext>
            </a:extLst>
          </p:cNvPr>
          <p:cNvGrpSpPr/>
          <p:nvPr/>
        </p:nvGrpSpPr>
        <p:grpSpPr>
          <a:xfrm>
            <a:off x="2" y="-49736"/>
            <a:ext cx="12191999" cy="1113977"/>
            <a:chOff x="0" y="-49736"/>
            <a:chExt cx="12191999" cy="1113977"/>
          </a:xfrm>
        </p:grpSpPr>
        <p:sp>
          <p:nvSpPr>
            <p:cNvPr id="8" name="TextBox 7">
              <a:extLst>
                <a:ext uri="{FF2B5EF4-FFF2-40B4-BE49-F238E27FC236}">
                  <a16:creationId xmlns:a16="http://schemas.microsoft.com/office/drawing/2014/main" xmlns="" id="{1F815FD6-2B08-8414-8E09-A0F799D488C6}"/>
                </a:ext>
              </a:extLst>
            </p:cNvPr>
            <p:cNvSpPr txBox="1"/>
            <p:nvPr/>
          </p:nvSpPr>
          <p:spPr>
            <a:xfrm>
              <a:off x="0" y="-49736"/>
              <a:ext cx="12191999" cy="1077218"/>
            </a:xfrm>
            <a:prstGeom prst="rect">
              <a:avLst/>
            </a:prstGeom>
            <a:solidFill>
              <a:schemeClr val="bg1"/>
            </a:solidFill>
            <a:ln w="28575">
              <a:solidFill>
                <a:schemeClr val="tx1"/>
              </a:solidFill>
            </a:ln>
          </p:spPr>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a:ln>
                    <a:solidFill>
                      <a:srgbClr val="002060"/>
                    </a:solidFill>
                  </a:ln>
                  <a:solidFill>
                    <a:srgbClr val="002060"/>
                  </a:solidFill>
                  <a:latin typeface="Calisto MT" pitchFamily="18" charset="0"/>
                </a:rPr>
                <a:t>APARCHIT EXAM WARRIORS</a:t>
              </a:r>
              <a:endParaRPr lang="en-US" sz="4400" b="1" spc="300" dirty="0">
                <a:ln w="28575">
                  <a:solidFill>
                    <a:schemeClr val="tx1"/>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a16="http://schemas.microsoft.com/office/drawing/2014/main" xmlns="" id="{1700D919-F3E9-6A94-8366-9664609F8842}"/>
                </a:ext>
              </a:extLst>
            </p:cNvPr>
            <p:cNvPicPr>
              <a:picLocks noChangeAspect="1"/>
            </p:cNvPicPr>
            <p:nvPr/>
          </p:nvPicPr>
          <p:blipFill>
            <a:blip r:embed="rId7" cstate="print">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a16="http://schemas.microsoft.com/office/drawing/2014/main" xmlns=""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9">
            <p14:nvContentPartPr>
              <p14:cNvPr id="32" name="Ink 31"/>
              <p14:cNvContentPartPr/>
              <p14:nvPr/>
            </p14:nvContentPartPr>
            <p14:xfrm>
              <a:off x="1378523" y="3965649"/>
              <a:ext cx="17280" cy="17640"/>
            </p14:xfrm>
          </p:contentPart>
        </mc:Choice>
        <mc:Fallback xmlns="">
          <p:pic>
            <p:nvPicPr>
              <p:cNvPr id="32" name="Ink 31"/>
              <p:cNvPicPr/>
              <p:nvPr/>
            </p:nvPicPr>
            <p:blipFill>
              <a:blip r:embed="rId17"/>
              <a:stretch>
                <a:fillRect/>
              </a:stretch>
            </p:blipFill>
            <p:spPr>
              <a:xfrm>
                <a:off x="1370243" y="3957369"/>
                <a:ext cx="33840" cy="34200"/>
              </a:xfrm>
              <a:prstGeom prst="rect">
                <a:avLst/>
              </a:prstGeom>
            </p:spPr>
          </p:pic>
        </mc:Fallback>
      </mc:AlternateContent>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graphicFrame>
        <p:nvGraphicFramePr>
          <p:cNvPr id="9" name="Table 8"/>
          <p:cNvGraphicFramePr>
            <a:graphicFrameLocks noGrp="1"/>
          </p:cNvGraphicFramePr>
          <p:nvPr>
            <p:extLst>
              <p:ext uri="{D42A27DB-BD31-4B8C-83A1-F6EECF244321}">
                <p14:modId xmlns:p14="http://schemas.microsoft.com/office/powerpoint/2010/main" val="4196835106"/>
              </p:ext>
            </p:extLst>
          </p:nvPr>
        </p:nvGraphicFramePr>
        <p:xfrm>
          <a:off x="2" y="1543843"/>
          <a:ext cx="12192000" cy="4145280"/>
        </p:xfrm>
        <a:graphic>
          <a:graphicData uri="http://schemas.openxmlformats.org/drawingml/2006/table">
            <a:tbl>
              <a:tblPr firstRow="1" bandRow="1">
                <a:tableStyleId>{E8B1032C-EA38-4F05-BA0D-38AFFFC7BED3}</a:tableStyleId>
              </a:tblPr>
              <a:tblGrid>
                <a:gridCol w="5363574"/>
                <a:gridCol w="6828426"/>
              </a:tblGrid>
              <a:tr h="370840">
                <a:tc>
                  <a:txBody>
                    <a:bodyPr/>
                    <a:lstStyle/>
                    <a:p>
                      <a:pPr marL="457200" indent="-457200">
                        <a:buFont typeface="Arial" pitchFamily="34" charset="0"/>
                        <a:buChar char="•"/>
                      </a:pPr>
                      <a:r>
                        <a:rPr lang="en-IN" sz="2800" b="0" dirty="0" err="1" smtClean="0">
                          <a:solidFill>
                            <a:srgbClr val="FF0000"/>
                          </a:solidFill>
                          <a:latin typeface="Calisto MT" pitchFamily="18" charset="0"/>
                        </a:rPr>
                        <a:t>Pramod</a:t>
                      </a:r>
                      <a:r>
                        <a:rPr lang="en-IN" sz="2800" b="0" dirty="0" smtClean="0">
                          <a:solidFill>
                            <a:srgbClr val="FF0000"/>
                          </a:solidFill>
                          <a:latin typeface="Calisto MT" pitchFamily="18" charset="0"/>
                        </a:rPr>
                        <a:t> Kumar Mishra </a:t>
                      </a:r>
                    </a:p>
                  </a:txBody>
                  <a:tcPr/>
                </a:tc>
                <a:tc>
                  <a:txBody>
                    <a:bodyPr/>
                    <a:lstStyle/>
                    <a:p>
                      <a:pPr marL="457200" indent="-457200">
                        <a:buFont typeface="Arial" pitchFamily="34" charset="0"/>
                        <a:buChar char="•"/>
                      </a:pPr>
                      <a:r>
                        <a:rPr kumimoji="0" lang="en-IN" sz="2800" b="0" i="0" u="none" strike="noStrike" kern="1200" cap="none" spc="0" normalizeH="0" baseline="0" noProof="0" dirty="0" smtClean="0">
                          <a:ln>
                            <a:noFill/>
                          </a:ln>
                          <a:solidFill>
                            <a:prstClr val="black"/>
                          </a:solidFill>
                          <a:effectLst/>
                          <a:uLnTx/>
                          <a:uFillTx/>
                          <a:latin typeface="Calisto MT" pitchFamily="18" charset="0"/>
                          <a:ea typeface="+mn-ea"/>
                          <a:cs typeface="+mn-cs"/>
                        </a:rPr>
                        <a:t>Principal Secretary to Prime Minister</a:t>
                      </a:r>
                      <a:endParaRPr lang="en-IN" sz="2800" b="0" dirty="0">
                        <a:latin typeface="Calisto MT" pitchFamily="18" charset="0"/>
                      </a:endParaRPr>
                    </a:p>
                  </a:txBody>
                  <a:tcPr/>
                </a:tc>
              </a:tr>
              <a:tr h="370840">
                <a:tc>
                  <a:txBody>
                    <a:bodyPr/>
                    <a:lstStyle/>
                    <a:p>
                      <a:pPr marL="457200" marR="0" lvl="0" indent="-4572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IN" sz="2800" b="0" i="0" u="none" strike="noStrike" kern="1200" cap="none" spc="0" normalizeH="0" baseline="0" noProof="0" dirty="0" smtClean="0">
                          <a:ln>
                            <a:noFill/>
                          </a:ln>
                          <a:solidFill>
                            <a:srgbClr val="FF0000"/>
                          </a:solidFill>
                          <a:effectLst/>
                          <a:uLnTx/>
                          <a:uFillTx/>
                          <a:latin typeface="Calisto MT" pitchFamily="18" charset="0"/>
                          <a:ea typeface="+mn-ea"/>
                          <a:cs typeface="+mn-cs"/>
                        </a:rPr>
                        <a:t>Sanjay </a:t>
                      </a:r>
                      <a:r>
                        <a:rPr kumimoji="0" lang="en-IN" sz="2800" b="0" i="0" u="none" strike="noStrike" kern="1200" cap="none" spc="0" normalizeH="0" baseline="0" noProof="0" dirty="0" err="1" smtClean="0">
                          <a:ln>
                            <a:noFill/>
                          </a:ln>
                          <a:solidFill>
                            <a:srgbClr val="FF0000"/>
                          </a:solidFill>
                          <a:effectLst/>
                          <a:uLnTx/>
                          <a:uFillTx/>
                          <a:latin typeface="Calisto MT" pitchFamily="18" charset="0"/>
                          <a:ea typeface="+mn-ea"/>
                          <a:cs typeface="+mn-cs"/>
                        </a:rPr>
                        <a:t>Malhotra</a:t>
                      </a:r>
                      <a:r>
                        <a:rPr kumimoji="0" lang="en-IN" sz="2800" b="0" i="0" u="none" strike="noStrike" kern="1200" cap="none" spc="0" normalizeH="0" baseline="0" noProof="0" dirty="0" smtClean="0">
                          <a:ln>
                            <a:noFill/>
                          </a:ln>
                          <a:solidFill>
                            <a:srgbClr val="FF0000"/>
                          </a:solidFill>
                          <a:effectLst/>
                          <a:uLnTx/>
                          <a:uFillTx/>
                          <a:latin typeface="Calisto MT" pitchFamily="18" charset="0"/>
                          <a:ea typeface="+mn-ea"/>
                          <a:cs typeface="+mn-cs"/>
                        </a:rPr>
                        <a:t> </a:t>
                      </a:r>
                    </a:p>
                  </a:txBody>
                  <a:tcPr/>
                </a:tc>
                <a:tc>
                  <a:txBody>
                    <a:bodyPr/>
                    <a:lstStyle/>
                    <a:p>
                      <a:pPr marL="457200" indent="-457200">
                        <a:buFont typeface="Arial" pitchFamily="34" charset="0"/>
                        <a:buChar char="•"/>
                      </a:pPr>
                      <a:r>
                        <a:rPr kumimoji="0" lang="en-IN" sz="2800" b="0" i="0" u="none" strike="noStrike" kern="1200" cap="none" spc="0" normalizeH="0" baseline="0" noProof="0" dirty="0" smtClean="0">
                          <a:ln>
                            <a:noFill/>
                          </a:ln>
                          <a:solidFill>
                            <a:prstClr val="black"/>
                          </a:solidFill>
                          <a:effectLst/>
                          <a:uLnTx/>
                          <a:uFillTx/>
                          <a:latin typeface="Calisto MT" pitchFamily="18" charset="0"/>
                          <a:ea typeface="+mn-ea"/>
                          <a:cs typeface="+mn-cs"/>
                        </a:rPr>
                        <a:t>Revenue Secretary</a:t>
                      </a:r>
                      <a:endParaRPr lang="en-IN" sz="2800" b="0" dirty="0">
                        <a:latin typeface="Calisto MT" pitchFamily="18" charset="0"/>
                      </a:endParaRPr>
                    </a:p>
                  </a:txBody>
                  <a:tcPr/>
                </a:tc>
              </a:tr>
              <a:tr h="370840">
                <a:tc>
                  <a:txBody>
                    <a:bodyPr/>
                    <a:lstStyle/>
                    <a:p>
                      <a:pPr marL="457200" marR="0" lvl="0" indent="-4572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IN" sz="2800" b="0" i="0" u="none" strike="noStrike" kern="1200" cap="none" spc="0" normalizeH="0" baseline="0" noProof="0" dirty="0" err="1" smtClean="0">
                          <a:ln>
                            <a:noFill/>
                          </a:ln>
                          <a:solidFill>
                            <a:srgbClr val="FF0000"/>
                          </a:solidFill>
                          <a:effectLst/>
                          <a:uLnTx/>
                          <a:uFillTx/>
                          <a:latin typeface="Calisto MT" pitchFamily="18" charset="0"/>
                          <a:ea typeface="+mn-ea"/>
                          <a:cs typeface="+mn-cs"/>
                        </a:rPr>
                        <a:t>Aramane</a:t>
                      </a:r>
                      <a:r>
                        <a:rPr kumimoji="0" lang="en-IN" sz="2800" b="0" i="0" u="none" strike="noStrike" kern="1200" cap="none" spc="0" normalizeH="0" baseline="0" noProof="0" dirty="0" smtClean="0">
                          <a:ln>
                            <a:noFill/>
                          </a:ln>
                          <a:solidFill>
                            <a:srgbClr val="FF0000"/>
                          </a:solidFill>
                          <a:effectLst/>
                          <a:uLnTx/>
                          <a:uFillTx/>
                          <a:latin typeface="Calisto MT" pitchFamily="18" charset="0"/>
                          <a:ea typeface="+mn-ea"/>
                          <a:cs typeface="+mn-cs"/>
                        </a:rPr>
                        <a:t> </a:t>
                      </a:r>
                      <a:r>
                        <a:rPr kumimoji="0" lang="en-IN" sz="2800" b="0" i="0" u="none" strike="noStrike" kern="1200" cap="none" spc="0" normalizeH="0" baseline="0" noProof="0" dirty="0" err="1" smtClean="0">
                          <a:ln>
                            <a:noFill/>
                          </a:ln>
                          <a:solidFill>
                            <a:srgbClr val="FF0000"/>
                          </a:solidFill>
                          <a:effectLst/>
                          <a:uLnTx/>
                          <a:uFillTx/>
                          <a:latin typeface="Calisto MT" pitchFamily="18" charset="0"/>
                          <a:ea typeface="+mn-ea"/>
                          <a:cs typeface="+mn-cs"/>
                        </a:rPr>
                        <a:t>Giridhar</a:t>
                      </a:r>
                      <a:r>
                        <a:rPr kumimoji="0" lang="en-IN" sz="2800" b="0" i="0" u="none" strike="noStrike" kern="1200" cap="none" spc="0" normalizeH="0" baseline="0" noProof="0" dirty="0" smtClean="0">
                          <a:ln>
                            <a:noFill/>
                          </a:ln>
                          <a:solidFill>
                            <a:srgbClr val="FF0000"/>
                          </a:solidFill>
                          <a:effectLst/>
                          <a:uLnTx/>
                          <a:uFillTx/>
                          <a:latin typeface="Calisto MT" pitchFamily="18" charset="0"/>
                          <a:ea typeface="+mn-ea"/>
                          <a:cs typeface="+mn-cs"/>
                        </a:rPr>
                        <a:t> </a:t>
                      </a:r>
                    </a:p>
                  </a:txBody>
                  <a:tcPr/>
                </a:tc>
                <a:tc>
                  <a:txBody>
                    <a:bodyPr/>
                    <a:lstStyle/>
                    <a:p>
                      <a:pPr marL="457200" indent="-457200">
                        <a:buFont typeface="Arial" pitchFamily="34" charset="0"/>
                        <a:buChar char="•"/>
                      </a:pPr>
                      <a:r>
                        <a:rPr kumimoji="0" lang="en-IN" sz="2800" b="0" i="0" u="none" strike="noStrike" kern="1200" cap="none" spc="0" normalizeH="0" baseline="0" noProof="0" dirty="0" smtClean="0">
                          <a:ln>
                            <a:noFill/>
                          </a:ln>
                          <a:solidFill>
                            <a:prstClr val="black"/>
                          </a:solidFill>
                          <a:effectLst/>
                          <a:uLnTx/>
                          <a:uFillTx/>
                          <a:latin typeface="Calisto MT" pitchFamily="18" charset="0"/>
                          <a:ea typeface="+mn-ea"/>
                          <a:cs typeface="+mn-cs"/>
                        </a:rPr>
                        <a:t>Defence Secretary</a:t>
                      </a:r>
                      <a:endParaRPr lang="en-IN" sz="2800" b="0" dirty="0">
                        <a:latin typeface="Calisto MT" pitchFamily="18" charset="0"/>
                      </a:endParaRPr>
                    </a:p>
                  </a:txBody>
                  <a:tcPr/>
                </a:tc>
              </a:tr>
              <a:tr h="370840">
                <a:tc>
                  <a:txBody>
                    <a:bodyPr/>
                    <a:lstStyle/>
                    <a:p>
                      <a:pPr marL="457200" marR="0" lvl="0" indent="-4572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IN" sz="2800" b="0" i="0" u="none" strike="noStrike" kern="1200" cap="none" spc="0" normalizeH="0" baseline="0" noProof="0" dirty="0" smtClean="0">
                          <a:ln>
                            <a:noFill/>
                          </a:ln>
                          <a:solidFill>
                            <a:srgbClr val="FF0000"/>
                          </a:solidFill>
                          <a:effectLst/>
                          <a:uLnTx/>
                          <a:uFillTx/>
                          <a:latin typeface="Calisto MT" pitchFamily="18" charset="0"/>
                          <a:ea typeface="+mn-ea"/>
                          <a:cs typeface="+mn-cs"/>
                        </a:rPr>
                        <a:t>Rajiv </a:t>
                      </a:r>
                      <a:r>
                        <a:rPr kumimoji="0" lang="en-IN" sz="2800" b="0" i="0" u="none" strike="noStrike" kern="1200" cap="none" spc="0" normalizeH="0" baseline="0" noProof="0" dirty="0" err="1" smtClean="0">
                          <a:ln>
                            <a:noFill/>
                          </a:ln>
                          <a:solidFill>
                            <a:srgbClr val="FF0000"/>
                          </a:solidFill>
                          <a:effectLst/>
                          <a:uLnTx/>
                          <a:uFillTx/>
                          <a:latin typeface="Calisto MT" pitchFamily="18" charset="0"/>
                          <a:ea typeface="+mn-ea"/>
                          <a:cs typeface="+mn-cs"/>
                        </a:rPr>
                        <a:t>Gauba</a:t>
                      </a:r>
                      <a:r>
                        <a:rPr kumimoji="0" lang="en-IN" sz="2800" b="0" i="0" u="none" strike="noStrike" kern="1200" cap="none" spc="0" normalizeH="0" baseline="0" noProof="0" dirty="0" smtClean="0">
                          <a:ln>
                            <a:noFill/>
                          </a:ln>
                          <a:solidFill>
                            <a:srgbClr val="FF0000"/>
                          </a:solidFill>
                          <a:effectLst/>
                          <a:uLnTx/>
                          <a:uFillTx/>
                          <a:latin typeface="Calisto MT" pitchFamily="18" charset="0"/>
                          <a:ea typeface="+mn-ea"/>
                          <a:cs typeface="+mn-cs"/>
                        </a:rPr>
                        <a:t> </a:t>
                      </a:r>
                    </a:p>
                  </a:txBody>
                  <a:tcPr/>
                </a:tc>
                <a:tc>
                  <a:txBody>
                    <a:bodyPr/>
                    <a:lstStyle/>
                    <a:p>
                      <a:pPr marL="457200" indent="-457200">
                        <a:buFont typeface="Arial" pitchFamily="34" charset="0"/>
                        <a:buChar char="•"/>
                      </a:pPr>
                      <a:r>
                        <a:rPr kumimoji="0" lang="en-IN" sz="2800" b="0" i="0" u="none" strike="noStrike" kern="1200" cap="none" spc="0" normalizeH="0" baseline="0" noProof="0" dirty="0" smtClean="0">
                          <a:ln>
                            <a:noFill/>
                          </a:ln>
                          <a:solidFill>
                            <a:prstClr val="black"/>
                          </a:solidFill>
                          <a:effectLst/>
                          <a:uLnTx/>
                          <a:uFillTx/>
                          <a:latin typeface="Calisto MT" pitchFamily="18" charset="0"/>
                          <a:ea typeface="+mn-ea"/>
                          <a:cs typeface="+mn-cs"/>
                        </a:rPr>
                        <a:t>Cabinet Secretary</a:t>
                      </a:r>
                      <a:endParaRPr lang="en-IN" sz="2800" b="0" dirty="0">
                        <a:latin typeface="Calisto MT" pitchFamily="18" charset="0"/>
                      </a:endParaRPr>
                    </a:p>
                  </a:txBody>
                  <a:tcPr/>
                </a:tc>
              </a:tr>
              <a:tr h="370840">
                <a:tc>
                  <a:txBody>
                    <a:bodyPr/>
                    <a:lstStyle/>
                    <a:p>
                      <a:pPr marL="457200" marR="0" lvl="0" indent="-4572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IN" sz="2800" b="0" i="0" u="none" strike="noStrike" kern="1200" cap="none" spc="0" normalizeH="0" baseline="0" noProof="0" dirty="0" err="1" smtClean="0">
                          <a:ln>
                            <a:noFill/>
                          </a:ln>
                          <a:solidFill>
                            <a:srgbClr val="FF0000"/>
                          </a:solidFill>
                          <a:effectLst/>
                          <a:uLnTx/>
                          <a:uFillTx/>
                          <a:latin typeface="Calisto MT" pitchFamily="18" charset="0"/>
                          <a:ea typeface="+mn-ea"/>
                          <a:cs typeface="+mn-cs"/>
                        </a:rPr>
                        <a:t>Vivek</a:t>
                      </a:r>
                      <a:r>
                        <a:rPr kumimoji="0" lang="en-IN" sz="2800" b="0" i="0" u="none" strike="noStrike" kern="1200" cap="none" spc="0" normalizeH="0" baseline="0" noProof="0" dirty="0" smtClean="0">
                          <a:ln>
                            <a:noFill/>
                          </a:ln>
                          <a:solidFill>
                            <a:srgbClr val="FF0000"/>
                          </a:solidFill>
                          <a:effectLst/>
                          <a:uLnTx/>
                          <a:uFillTx/>
                          <a:latin typeface="Calisto MT" pitchFamily="18" charset="0"/>
                          <a:ea typeface="+mn-ea"/>
                          <a:cs typeface="+mn-cs"/>
                        </a:rPr>
                        <a:t> Kumar </a:t>
                      </a:r>
                    </a:p>
                  </a:txBody>
                  <a:tcPr/>
                </a:tc>
                <a:tc>
                  <a:txBody>
                    <a:bodyPr/>
                    <a:lstStyle/>
                    <a:p>
                      <a:pPr marL="457200" indent="-457200">
                        <a:buFont typeface="Arial" pitchFamily="34" charset="0"/>
                        <a:buChar char="•"/>
                      </a:pPr>
                      <a:r>
                        <a:rPr kumimoji="0" lang="en-IN" sz="2800" b="0" i="0" u="none" strike="noStrike" kern="1200" cap="none" spc="0" normalizeH="0" baseline="0" noProof="0" dirty="0" smtClean="0">
                          <a:ln>
                            <a:noFill/>
                          </a:ln>
                          <a:solidFill>
                            <a:prstClr val="black"/>
                          </a:solidFill>
                          <a:effectLst/>
                          <a:uLnTx/>
                          <a:uFillTx/>
                          <a:latin typeface="Calisto MT" pitchFamily="18" charset="0"/>
                          <a:ea typeface="+mn-ea"/>
                          <a:cs typeface="+mn-cs"/>
                        </a:rPr>
                        <a:t>Private Secretary to PM </a:t>
                      </a:r>
                      <a:endParaRPr lang="en-IN" sz="2800" b="0" dirty="0">
                        <a:latin typeface="Calisto MT" pitchFamily="18" charset="0"/>
                      </a:endParaRPr>
                    </a:p>
                  </a:txBody>
                  <a:tcPr/>
                </a:tc>
              </a:tr>
              <a:tr h="370840">
                <a:tc>
                  <a:txBody>
                    <a:bodyPr/>
                    <a:lstStyle/>
                    <a:p>
                      <a:pPr marL="457200" indent="-457200">
                        <a:buFont typeface="Arial" pitchFamily="34" charset="0"/>
                        <a:buChar char="•"/>
                      </a:pPr>
                      <a:r>
                        <a:rPr lang="en-US" sz="2800" b="0" dirty="0" err="1" smtClean="0">
                          <a:solidFill>
                            <a:srgbClr val="FF0000"/>
                          </a:solidFill>
                          <a:latin typeface="Calisto MT" pitchFamily="18" charset="0"/>
                        </a:rPr>
                        <a:t>Vinay</a:t>
                      </a:r>
                      <a:r>
                        <a:rPr lang="en-US" sz="2800" b="0" dirty="0" smtClean="0">
                          <a:solidFill>
                            <a:srgbClr val="FF0000"/>
                          </a:solidFill>
                          <a:latin typeface="Calisto MT" pitchFamily="18" charset="0"/>
                        </a:rPr>
                        <a:t> Mohan </a:t>
                      </a:r>
                      <a:r>
                        <a:rPr lang="en-US" sz="2800" b="0" dirty="0" err="1" smtClean="0">
                          <a:solidFill>
                            <a:srgbClr val="FF0000"/>
                          </a:solidFill>
                          <a:latin typeface="Calisto MT" pitchFamily="18" charset="0"/>
                        </a:rPr>
                        <a:t>Kwatra</a:t>
                      </a:r>
                      <a:r>
                        <a:rPr lang="en-US" sz="2800" b="0" dirty="0" smtClean="0">
                          <a:solidFill>
                            <a:srgbClr val="FF0000"/>
                          </a:solidFill>
                          <a:latin typeface="Calisto MT" pitchFamily="18" charset="0"/>
                        </a:rPr>
                        <a:t> </a:t>
                      </a:r>
                    </a:p>
                  </a:txBody>
                  <a:tcPr/>
                </a:tc>
                <a:tc>
                  <a:txBody>
                    <a:bodyPr/>
                    <a:lstStyle/>
                    <a:p>
                      <a:pPr marL="457200" indent="-457200">
                        <a:buFont typeface="Arial" pitchFamily="34" charset="0"/>
                        <a:buChar char="•"/>
                      </a:pPr>
                      <a:r>
                        <a:rPr kumimoji="0" lang="en-US" sz="2800" b="0" i="0" u="none" strike="noStrike" kern="1200" cap="none" spc="0" normalizeH="0" baseline="0" noProof="0" dirty="0" smtClean="0">
                          <a:ln>
                            <a:noFill/>
                          </a:ln>
                          <a:solidFill>
                            <a:prstClr val="black"/>
                          </a:solidFill>
                          <a:effectLst/>
                          <a:uLnTx/>
                          <a:uFillTx/>
                          <a:latin typeface="Calisto MT" pitchFamily="18" charset="0"/>
                          <a:ea typeface="+mn-ea"/>
                          <a:cs typeface="+mn-cs"/>
                        </a:rPr>
                        <a:t>Foreign secretary</a:t>
                      </a:r>
                      <a:endParaRPr lang="en-IN" sz="2800" b="0" dirty="0">
                        <a:latin typeface="Calisto MT" pitchFamily="18" charset="0"/>
                      </a:endParaRPr>
                    </a:p>
                  </a:txBody>
                  <a:tcPr/>
                </a:tc>
              </a:tr>
              <a:tr h="370840">
                <a:tc>
                  <a:txBody>
                    <a:bodyPr/>
                    <a:lstStyle/>
                    <a:p>
                      <a:pPr marL="457200" marR="0" lvl="0" indent="-4572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2800" b="0" i="0" u="none" strike="noStrike" kern="1200" cap="none" spc="0" normalizeH="0" baseline="0" noProof="0" dirty="0" err="1" smtClean="0">
                          <a:ln>
                            <a:noFill/>
                          </a:ln>
                          <a:solidFill>
                            <a:srgbClr val="FF0000"/>
                          </a:solidFill>
                          <a:effectLst/>
                          <a:uLnTx/>
                          <a:uFillTx/>
                          <a:latin typeface="Calisto MT" pitchFamily="18" charset="0"/>
                          <a:ea typeface="+mn-ea"/>
                          <a:cs typeface="+mn-cs"/>
                        </a:rPr>
                        <a:t>Tarun</a:t>
                      </a:r>
                      <a:r>
                        <a:rPr kumimoji="0" lang="en-US" sz="2800" b="0" i="0" u="none" strike="noStrike" kern="1200" cap="none" spc="0" normalizeH="0" baseline="0" noProof="0" dirty="0" smtClean="0">
                          <a:ln>
                            <a:noFill/>
                          </a:ln>
                          <a:solidFill>
                            <a:srgbClr val="FF0000"/>
                          </a:solidFill>
                          <a:effectLst/>
                          <a:uLnTx/>
                          <a:uFillTx/>
                          <a:latin typeface="Calisto MT" pitchFamily="18" charset="0"/>
                          <a:ea typeface="+mn-ea"/>
                          <a:cs typeface="+mn-cs"/>
                        </a:rPr>
                        <a:t> </a:t>
                      </a:r>
                      <a:r>
                        <a:rPr kumimoji="0" lang="en-US" sz="2800" b="0" i="0" u="none" strike="noStrike" kern="1200" cap="none" spc="0" normalizeH="0" baseline="0" noProof="0" dirty="0" err="1" smtClean="0">
                          <a:ln>
                            <a:noFill/>
                          </a:ln>
                          <a:solidFill>
                            <a:srgbClr val="FF0000"/>
                          </a:solidFill>
                          <a:effectLst/>
                          <a:uLnTx/>
                          <a:uFillTx/>
                          <a:latin typeface="Calisto MT" pitchFamily="18" charset="0"/>
                          <a:ea typeface="+mn-ea"/>
                          <a:cs typeface="+mn-cs"/>
                        </a:rPr>
                        <a:t>Kapoor</a:t>
                      </a:r>
                      <a:r>
                        <a:rPr kumimoji="0" lang="en-US" sz="2800" b="0" i="0" u="none" strike="noStrike" kern="1200" cap="none" spc="0" normalizeH="0" baseline="0" noProof="0" dirty="0" smtClean="0">
                          <a:ln>
                            <a:noFill/>
                          </a:ln>
                          <a:solidFill>
                            <a:srgbClr val="FF0000"/>
                          </a:solidFill>
                          <a:effectLst/>
                          <a:uLnTx/>
                          <a:uFillTx/>
                          <a:latin typeface="Calisto MT" pitchFamily="18" charset="0"/>
                          <a:ea typeface="+mn-ea"/>
                          <a:cs typeface="+mn-cs"/>
                        </a:rPr>
                        <a:t> </a:t>
                      </a:r>
                    </a:p>
                  </a:txBody>
                  <a:tcPr/>
                </a:tc>
                <a:tc>
                  <a:txBody>
                    <a:bodyPr/>
                    <a:lstStyle/>
                    <a:p>
                      <a:pPr marL="457200" indent="-457200">
                        <a:buFont typeface="Arial" pitchFamily="34" charset="0"/>
                        <a:buChar char="•"/>
                      </a:pPr>
                      <a:r>
                        <a:rPr kumimoji="0" lang="en-US" sz="2800" b="0" i="0" u="none" strike="noStrike" kern="1200" cap="none" spc="0" normalizeH="0" baseline="0" noProof="0" dirty="0" smtClean="0">
                          <a:ln>
                            <a:noFill/>
                          </a:ln>
                          <a:solidFill>
                            <a:prstClr val="black"/>
                          </a:solidFill>
                          <a:effectLst/>
                          <a:uLnTx/>
                          <a:uFillTx/>
                          <a:latin typeface="Calisto MT" pitchFamily="18" charset="0"/>
                          <a:ea typeface="+mn-ea"/>
                          <a:cs typeface="+mn-cs"/>
                        </a:rPr>
                        <a:t>Advisor to PM </a:t>
                      </a:r>
                      <a:endParaRPr lang="en-IN" sz="2800" b="0" dirty="0">
                        <a:latin typeface="Calisto MT" pitchFamily="18" charset="0"/>
                      </a:endParaRPr>
                    </a:p>
                  </a:txBody>
                  <a:tcPr/>
                </a:tc>
              </a:tr>
              <a:tr h="370840">
                <a:tc>
                  <a:txBody>
                    <a:bodyPr/>
                    <a:lstStyle/>
                    <a:p>
                      <a:pPr marL="457200" marR="0" lvl="0" indent="-4572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rgbClr val="FF0000"/>
                          </a:solidFill>
                          <a:effectLst/>
                          <a:uLnTx/>
                          <a:uFillTx/>
                          <a:latin typeface="Calisto MT" pitchFamily="18" charset="0"/>
                          <a:ea typeface="+mn-ea"/>
                          <a:cs typeface="+mn-cs"/>
                        </a:rPr>
                        <a:t>T V </a:t>
                      </a:r>
                      <a:r>
                        <a:rPr kumimoji="0" lang="en-US" sz="2800" b="0" i="0" u="none" strike="noStrike" kern="1200" cap="none" spc="0" normalizeH="0" baseline="0" noProof="0" dirty="0" err="1" smtClean="0">
                          <a:ln>
                            <a:noFill/>
                          </a:ln>
                          <a:solidFill>
                            <a:srgbClr val="FF0000"/>
                          </a:solidFill>
                          <a:effectLst/>
                          <a:uLnTx/>
                          <a:uFillTx/>
                          <a:latin typeface="Calisto MT" pitchFamily="18" charset="0"/>
                          <a:ea typeface="+mn-ea"/>
                          <a:cs typeface="+mn-cs"/>
                        </a:rPr>
                        <a:t>Somanathan</a:t>
                      </a:r>
                      <a:r>
                        <a:rPr kumimoji="0" lang="en-US" sz="2800" b="0" i="0" u="none" strike="noStrike" kern="1200" cap="none" spc="0" normalizeH="0" baseline="0" noProof="0" dirty="0" smtClean="0">
                          <a:ln>
                            <a:noFill/>
                          </a:ln>
                          <a:solidFill>
                            <a:srgbClr val="FF0000"/>
                          </a:solidFill>
                          <a:effectLst/>
                          <a:uLnTx/>
                          <a:uFillTx/>
                          <a:latin typeface="Calisto MT" pitchFamily="18" charset="0"/>
                          <a:ea typeface="+mn-ea"/>
                          <a:cs typeface="+mn-cs"/>
                        </a:rPr>
                        <a:t> </a:t>
                      </a:r>
                      <a:endParaRPr lang="en-IN" sz="2800" b="0" dirty="0">
                        <a:solidFill>
                          <a:srgbClr val="FF0000"/>
                        </a:solidFill>
                        <a:latin typeface="Calisto MT" pitchFamily="18" charset="0"/>
                      </a:endParaRPr>
                    </a:p>
                  </a:txBody>
                  <a:tcPr/>
                </a:tc>
                <a:tc>
                  <a:txBody>
                    <a:bodyPr/>
                    <a:lstStyle/>
                    <a:p>
                      <a:pPr marL="457200" marR="0" lvl="0" indent="-4572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prstClr val="black"/>
                          </a:solidFill>
                          <a:effectLst/>
                          <a:uLnTx/>
                          <a:uFillTx/>
                          <a:latin typeface="Calisto MT" pitchFamily="18" charset="0"/>
                          <a:ea typeface="+mn-ea"/>
                          <a:cs typeface="+mn-cs"/>
                        </a:rPr>
                        <a:t>Finance Secretary.</a:t>
                      </a:r>
                    </a:p>
                  </a:txBody>
                  <a:tcPr/>
                </a:tc>
              </a:tr>
            </a:tbl>
          </a:graphicData>
        </a:graphic>
      </p:graphicFrame>
      <p:sp>
        <p:nvSpPr>
          <p:cNvPr id="12" name="Rectangle 11"/>
          <p:cNvSpPr/>
          <p:nvPr/>
        </p:nvSpPr>
        <p:spPr>
          <a:xfrm>
            <a:off x="2" y="1020623"/>
            <a:ext cx="12191999" cy="523220"/>
          </a:xfrm>
          <a:prstGeom prst="rect">
            <a:avLst/>
          </a:prstGeom>
          <a:solidFill>
            <a:schemeClr val="tx2">
              <a:lumMod val="50000"/>
            </a:schemeClr>
          </a:solidFill>
          <a:ln w="19050">
            <a:solidFill>
              <a:srgbClr val="FFC000"/>
            </a:solidFill>
          </a:ln>
        </p:spPr>
        <p:txBody>
          <a:bodyPr wrap="square">
            <a:spAutoFit/>
          </a:bodyPr>
          <a:lstStyle/>
          <a:p>
            <a:pPr lvl="0" algn="ctr"/>
            <a:r>
              <a:rPr lang="en-US" sz="2800" dirty="0" smtClean="0">
                <a:solidFill>
                  <a:schemeClr val="bg1"/>
                </a:solidFill>
                <a:latin typeface="Calisto MT" pitchFamily="18" charset="0"/>
              </a:rPr>
              <a:t>FAMOUS </a:t>
            </a:r>
            <a:r>
              <a:rPr lang="en-US" sz="2800" dirty="0">
                <a:solidFill>
                  <a:schemeClr val="bg1"/>
                </a:solidFill>
                <a:latin typeface="Calisto MT" pitchFamily="18" charset="0"/>
              </a:rPr>
              <a:t>SECRETARY IN NEWS </a:t>
            </a:r>
          </a:p>
        </p:txBody>
      </p:sp>
    </p:spTree>
    <p:extLst>
      <p:ext uri="{BB962C8B-B14F-4D97-AF65-F5344CB8AC3E}">
        <p14:creationId xmlns:p14="http://schemas.microsoft.com/office/powerpoint/2010/main" val="4072317950"/>
      </p:ext>
    </p:extLst>
  </p:cSld>
  <p:clrMapOvr>
    <a:masterClrMapping/>
  </p:clrMapOvr>
  <p:transition spd="slow" advTm="30333">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7" name="TextBox 6">
            <a:extLst>
              <a:ext uri="{FF2B5EF4-FFF2-40B4-BE49-F238E27FC236}">
                <a16:creationId xmlns:a16="http://schemas.microsoft.com/office/drawing/2014/main" xmlns="" id="{B0E447CE-3294-AC76-885D-1D6F56BEB02F}"/>
              </a:ext>
            </a:extLst>
          </p:cNvPr>
          <p:cNvSpPr txBox="1"/>
          <p:nvPr/>
        </p:nvSpPr>
        <p:spPr>
          <a:xfrm>
            <a:off x="0" y="6354761"/>
            <a:ext cx="12192000" cy="523220"/>
          </a:xfrm>
          <a:prstGeom prst="rect">
            <a:avLst/>
          </a:prstGeom>
          <a:solidFill>
            <a:srgbClr val="FFC000"/>
          </a:solidFill>
          <a:ln w="28575">
            <a:solidFill>
              <a:schemeClr val="tx1"/>
            </a:solidFill>
          </a:ln>
        </p:spPr>
        <p:txBody>
          <a:bodyPr wrap="square" rtlCol="0">
            <a:spAutoFit/>
          </a:bodyPr>
          <a:lstStyle/>
          <a:p>
            <a:pPr algn="ctr"/>
            <a:r>
              <a:rPr lang="en-IN" sz="2800" b="1" spc="370" dirty="0">
                <a:effectLst/>
                <a:latin typeface="Calisto MT" pitchFamily="18" charset="0"/>
                <a:ea typeface="Calibri" panose="020F0502020204030204" pitchFamily="34" charset="0"/>
                <a:cs typeface="Mangal" panose="02040503050203030202" pitchFamily="18" charset="0"/>
              </a:rPr>
              <a:t>Follow us: </a:t>
            </a:r>
            <a:r>
              <a:rPr lang="en-IN" sz="2800" b="1" u="sng" spc="370" dirty="0">
                <a:solidFill>
                  <a:srgbClr val="833C0B"/>
                </a:solidFill>
                <a:effectLst/>
                <a:latin typeface="Calisto MT" pitchFamily="18" charset="0"/>
                <a:ea typeface="Calibri" panose="020F0502020204030204" pitchFamily="34" charset="0"/>
                <a:cs typeface="Mangal" panose="02040503050203030202" pitchFamily="18" charset="0"/>
                <a:hlinkClick r:id="rId3"/>
              </a:rPr>
              <a:t>Official Site</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0070C0"/>
                </a:solidFill>
                <a:effectLst/>
                <a:latin typeface="Calisto MT" pitchFamily="18" charset="0"/>
                <a:ea typeface="Calibri" panose="020F0502020204030204" pitchFamily="34" charset="0"/>
                <a:cs typeface="Mangal" panose="02040503050203030202" pitchFamily="18" charset="0"/>
                <a:hlinkClick r:id="rId4">
                  <a:extLst>
                    <a:ext uri="{A12FA001-AC4F-418D-AE19-62706E023703}">
                      <ahyp:hlinkClr xmlns:ahyp="http://schemas.microsoft.com/office/drawing/2018/hyperlinkcolor" xmlns="" val="tx"/>
                    </a:ext>
                  </a:extLst>
                </a:hlinkClick>
              </a:rPr>
              <a:t>Telegram</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chemeClr val="accent5">
                    <a:lumMod val="75000"/>
                  </a:schemeClr>
                </a:solidFill>
                <a:effectLst/>
                <a:latin typeface="Calisto MT" pitchFamily="18" charset="0"/>
                <a:ea typeface="Calibri" panose="020F0502020204030204" pitchFamily="34" charset="0"/>
                <a:cs typeface="Mangal" panose="02040503050203030202" pitchFamily="18" charset="0"/>
                <a:hlinkClick r:id="rId5">
                  <a:extLst>
                    <a:ext uri="{A12FA001-AC4F-418D-AE19-62706E023703}">
                      <ahyp:hlinkClr xmlns:ahyp="http://schemas.microsoft.com/office/drawing/2018/hyperlinkcolor" xmlns="" val="tx"/>
                    </a:ext>
                  </a:extLst>
                </a:hlinkClick>
              </a:rPr>
              <a:t>Facebook</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C00000"/>
                </a:solidFill>
                <a:effectLst/>
                <a:latin typeface="Calisto MT" pitchFamily="18" charset="0"/>
                <a:ea typeface="Calibri" panose="020F0502020204030204" pitchFamily="34" charset="0"/>
                <a:cs typeface="Mangal" panose="02040503050203030202" pitchFamily="18" charset="0"/>
                <a:hlinkClick r:id="rId6">
                  <a:extLst>
                    <a:ext uri="{A12FA001-AC4F-418D-AE19-62706E023703}">
                      <ahyp:hlinkClr xmlns:ahyp="http://schemas.microsoft.com/office/drawing/2018/hyperlinkcolor" xmlns="" val="tx"/>
                    </a:ext>
                  </a:extLst>
                </a:hlinkClick>
              </a:rPr>
              <a:t>Instagram</a:t>
            </a:r>
            <a:endParaRPr lang="en-IN" sz="2800" spc="370" dirty="0">
              <a:latin typeface="Calisto MT" pitchFamily="18" charset="0"/>
            </a:endParaRPr>
          </a:p>
        </p:txBody>
      </p:sp>
      <p:grpSp>
        <p:nvGrpSpPr>
          <p:cNvPr id="5" name="Group 4">
            <a:extLst>
              <a:ext uri="{FF2B5EF4-FFF2-40B4-BE49-F238E27FC236}">
                <a16:creationId xmlns:a16="http://schemas.microsoft.com/office/drawing/2014/main" xmlns="" id="{38428CEE-7EA3-3E04-01F8-C235CBB58AF4}"/>
              </a:ext>
            </a:extLst>
          </p:cNvPr>
          <p:cNvGrpSpPr/>
          <p:nvPr/>
        </p:nvGrpSpPr>
        <p:grpSpPr>
          <a:xfrm>
            <a:off x="2" y="-49736"/>
            <a:ext cx="12191999" cy="1113977"/>
            <a:chOff x="0" y="-49736"/>
            <a:chExt cx="12191999" cy="1113977"/>
          </a:xfrm>
        </p:grpSpPr>
        <p:sp>
          <p:nvSpPr>
            <p:cNvPr id="8" name="TextBox 7">
              <a:extLst>
                <a:ext uri="{FF2B5EF4-FFF2-40B4-BE49-F238E27FC236}">
                  <a16:creationId xmlns:a16="http://schemas.microsoft.com/office/drawing/2014/main" xmlns="" id="{1F815FD6-2B08-8414-8E09-A0F799D488C6}"/>
                </a:ext>
              </a:extLst>
            </p:cNvPr>
            <p:cNvSpPr txBox="1"/>
            <p:nvPr/>
          </p:nvSpPr>
          <p:spPr>
            <a:xfrm>
              <a:off x="0" y="-49736"/>
              <a:ext cx="12191999" cy="1077218"/>
            </a:xfrm>
            <a:prstGeom prst="rect">
              <a:avLst/>
            </a:prstGeom>
            <a:solidFill>
              <a:schemeClr val="bg1"/>
            </a:solidFill>
            <a:ln w="28575">
              <a:solidFill>
                <a:schemeClr val="tx1"/>
              </a:solidFill>
            </a:ln>
          </p:spPr>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a:ln>
                    <a:solidFill>
                      <a:srgbClr val="002060"/>
                    </a:solidFill>
                  </a:ln>
                  <a:solidFill>
                    <a:srgbClr val="002060"/>
                  </a:solidFill>
                  <a:latin typeface="Calisto MT" pitchFamily="18" charset="0"/>
                </a:rPr>
                <a:t>APARCHIT EXAM WARRIORS</a:t>
              </a:r>
              <a:endParaRPr lang="en-US" sz="4400" b="1" spc="300" dirty="0">
                <a:ln w="28575">
                  <a:solidFill>
                    <a:schemeClr val="tx1"/>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a16="http://schemas.microsoft.com/office/drawing/2014/main" xmlns="" id="{1700D919-F3E9-6A94-8366-9664609F8842}"/>
                </a:ext>
              </a:extLst>
            </p:cNvPr>
            <p:cNvPicPr>
              <a:picLocks noChangeAspect="1"/>
            </p:cNvPicPr>
            <p:nvPr/>
          </p:nvPicPr>
          <p:blipFill>
            <a:blip r:embed="rId7" cstate="print">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a16="http://schemas.microsoft.com/office/drawing/2014/main" xmlns=""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9">
            <p14:nvContentPartPr>
              <p14:cNvPr id="32" name="Ink 31"/>
              <p14:cNvContentPartPr/>
              <p14:nvPr/>
            </p14:nvContentPartPr>
            <p14:xfrm>
              <a:off x="1378523" y="3965649"/>
              <a:ext cx="17280" cy="17640"/>
            </p14:xfrm>
          </p:contentPart>
        </mc:Choice>
        <mc:Fallback xmlns="">
          <p:pic>
            <p:nvPicPr>
              <p:cNvPr id="32" name="Ink 31"/>
              <p:cNvPicPr/>
              <p:nvPr/>
            </p:nvPicPr>
            <p:blipFill>
              <a:blip r:embed="rId17"/>
              <a:stretch>
                <a:fillRect/>
              </a:stretch>
            </p:blipFill>
            <p:spPr>
              <a:xfrm>
                <a:off x="1370243" y="3957369"/>
                <a:ext cx="33840" cy="34200"/>
              </a:xfrm>
              <a:prstGeom prst="rect">
                <a:avLst/>
              </a:prstGeom>
            </p:spPr>
          </p:pic>
        </mc:Fallback>
      </mc:AlternateContent>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2" name="Rectangle 1"/>
          <p:cNvSpPr/>
          <p:nvPr/>
        </p:nvSpPr>
        <p:spPr>
          <a:xfrm>
            <a:off x="0" y="1083109"/>
            <a:ext cx="12192000" cy="2246769"/>
          </a:xfrm>
          <a:prstGeom prst="rect">
            <a:avLst/>
          </a:prstGeom>
          <a:ln w="57150">
            <a:solidFill>
              <a:schemeClr val="tx1"/>
            </a:solidFill>
          </a:ln>
        </p:spPr>
        <p:txBody>
          <a:bodyPr wrap="square">
            <a:spAutoFit/>
          </a:bodyPr>
          <a:lstStyle/>
          <a:p>
            <a:r>
              <a:rPr lang="en-US" sz="2800" dirty="0">
                <a:solidFill>
                  <a:srgbClr val="C10000"/>
                </a:solidFill>
                <a:latin typeface="Calisto MT" pitchFamily="18" charset="0"/>
              </a:rPr>
              <a:t>Q.2. Which state government has launched the PM </a:t>
            </a:r>
            <a:r>
              <a:rPr lang="en-US" sz="2800" dirty="0" err="1">
                <a:solidFill>
                  <a:srgbClr val="C10000"/>
                </a:solidFill>
                <a:latin typeface="Calisto MT" pitchFamily="18" charset="0"/>
              </a:rPr>
              <a:t>Shri</a:t>
            </a:r>
            <a:r>
              <a:rPr lang="en-US" sz="2800" dirty="0">
                <a:solidFill>
                  <a:srgbClr val="C10000"/>
                </a:solidFill>
                <a:latin typeface="Calisto MT" pitchFamily="18" charset="0"/>
              </a:rPr>
              <a:t> Tourism Air </a:t>
            </a:r>
            <a:r>
              <a:rPr lang="en-US" sz="2800" dirty="0" smtClean="0">
                <a:solidFill>
                  <a:srgbClr val="C10000"/>
                </a:solidFill>
                <a:latin typeface="Calisto MT" pitchFamily="18" charset="0"/>
              </a:rPr>
              <a:t>Service?</a:t>
            </a:r>
          </a:p>
          <a:p>
            <a:r>
              <a:rPr lang="hi-IN" sz="2800" dirty="0" smtClean="0">
                <a:latin typeface="Calisto MT" pitchFamily="18" charset="0"/>
              </a:rPr>
              <a:t>प्र. </a:t>
            </a:r>
            <a:r>
              <a:rPr lang="hi-IN" sz="2800" dirty="0">
                <a:latin typeface="Calisto MT" pitchFamily="18" charset="0"/>
              </a:rPr>
              <a:t>किस राज्य सरकार ने पीएम श्री पर्यटन हवाई सेवा शुरू की है?</a:t>
            </a:r>
            <a:endParaRPr lang="en-US" sz="2800" dirty="0">
              <a:latin typeface="Calisto MT" pitchFamily="18" charset="0"/>
            </a:endParaRPr>
          </a:p>
          <a:p>
            <a:r>
              <a:rPr lang="sv-SE" sz="2800" dirty="0">
                <a:solidFill>
                  <a:srgbClr val="816000"/>
                </a:solidFill>
                <a:latin typeface="Calisto MT" pitchFamily="18" charset="0"/>
              </a:rPr>
              <a:t>A) Uttar Pradesh </a:t>
            </a:r>
            <a:r>
              <a:rPr lang="sv-SE" sz="2800" dirty="0" smtClean="0">
                <a:solidFill>
                  <a:srgbClr val="816000"/>
                </a:solidFill>
                <a:latin typeface="Calisto MT" pitchFamily="18" charset="0"/>
              </a:rPr>
              <a:t>		B</a:t>
            </a:r>
            <a:r>
              <a:rPr lang="sv-SE" sz="2800" dirty="0">
                <a:solidFill>
                  <a:srgbClr val="816000"/>
                </a:solidFill>
                <a:latin typeface="Calisto MT" pitchFamily="18" charset="0"/>
              </a:rPr>
              <a:t>) Madhya Pradesh</a:t>
            </a:r>
          </a:p>
          <a:p>
            <a:r>
              <a:rPr lang="en-IN" sz="2800" dirty="0">
                <a:solidFill>
                  <a:srgbClr val="816000"/>
                </a:solidFill>
                <a:latin typeface="Calisto MT" pitchFamily="18" charset="0"/>
              </a:rPr>
              <a:t>C) Rajasthan </a:t>
            </a:r>
            <a:r>
              <a:rPr lang="en-IN" sz="2800" dirty="0" smtClean="0">
                <a:solidFill>
                  <a:srgbClr val="816000"/>
                </a:solidFill>
                <a:latin typeface="Calisto MT" pitchFamily="18" charset="0"/>
              </a:rPr>
              <a:t>		D</a:t>
            </a:r>
            <a:r>
              <a:rPr lang="en-IN" sz="2800" dirty="0">
                <a:solidFill>
                  <a:srgbClr val="816000"/>
                </a:solidFill>
                <a:latin typeface="Calisto MT" pitchFamily="18" charset="0"/>
              </a:rPr>
              <a:t>) </a:t>
            </a:r>
            <a:r>
              <a:rPr lang="en-IN" sz="2800" dirty="0" smtClean="0">
                <a:solidFill>
                  <a:srgbClr val="816000"/>
                </a:solidFill>
                <a:latin typeface="Calisto MT" pitchFamily="18" charset="0"/>
              </a:rPr>
              <a:t>Bihar</a:t>
            </a:r>
          </a:p>
          <a:p>
            <a:r>
              <a:rPr lang="en-US" sz="2800" dirty="0" smtClean="0">
                <a:solidFill>
                  <a:srgbClr val="816000"/>
                </a:solidFill>
                <a:latin typeface="Calisto MT" pitchFamily="18" charset="0"/>
              </a:rPr>
              <a:t>E) Mumbai</a:t>
            </a:r>
            <a:endParaRPr lang="en-IN" sz="2800" dirty="0">
              <a:latin typeface="Calisto MT" pitchFamily="18" charset="0"/>
            </a:endParaRPr>
          </a:p>
        </p:txBody>
      </p:sp>
    </p:spTree>
    <p:extLst>
      <p:ext uri="{BB962C8B-B14F-4D97-AF65-F5344CB8AC3E}">
        <p14:creationId xmlns:p14="http://schemas.microsoft.com/office/powerpoint/2010/main" val="1576938713"/>
      </p:ext>
    </p:extLst>
  </p:cSld>
  <p:clrMapOvr>
    <a:masterClrMapping/>
  </p:clrMapOvr>
  <p:transition spd="slow" advTm="30333">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7" name="TextBox 6">
            <a:extLst>
              <a:ext uri="{FF2B5EF4-FFF2-40B4-BE49-F238E27FC236}">
                <a16:creationId xmlns:a16="http://schemas.microsoft.com/office/drawing/2014/main" xmlns="" id="{B0E447CE-3294-AC76-885D-1D6F56BEB02F}"/>
              </a:ext>
            </a:extLst>
          </p:cNvPr>
          <p:cNvSpPr txBox="1"/>
          <p:nvPr/>
        </p:nvSpPr>
        <p:spPr>
          <a:xfrm>
            <a:off x="0" y="6354761"/>
            <a:ext cx="12192000" cy="523220"/>
          </a:xfrm>
          <a:prstGeom prst="rect">
            <a:avLst/>
          </a:prstGeom>
          <a:solidFill>
            <a:srgbClr val="FFC000"/>
          </a:solidFill>
          <a:ln w="28575">
            <a:solidFill>
              <a:schemeClr val="tx1"/>
            </a:solidFill>
          </a:ln>
        </p:spPr>
        <p:txBody>
          <a:bodyPr wrap="square" rtlCol="0">
            <a:spAutoFit/>
          </a:bodyPr>
          <a:lstStyle/>
          <a:p>
            <a:pPr algn="ctr"/>
            <a:r>
              <a:rPr lang="en-IN" sz="2800" b="1" spc="370" dirty="0">
                <a:effectLst/>
                <a:latin typeface="Calisto MT" pitchFamily="18" charset="0"/>
                <a:ea typeface="Calibri" panose="020F0502020204030204" pitchFamily="34" charset="0"/>
                <a:cs typeface="Mangal" panose="02040503050203030202" pitchFamily="18" charset="0"/>
              </a:rPr>
              <a:t>Follow us: </a:t>
            </a:r>
            <a:r>
              <a:rPr lang="en-IN" sz="2800" b="1" u="sng" spc="370" dirty="0">
                <a:solidFill>
                  <a:srgbClr val="833C0B"/>
                </a:solidFill>
                <a:effectLst/>
                <a:latin typeface="Calisto MT" pitchFamily="18" charset="0"/>
                <a:ea typeface="Calibri" panose="020F0502020204030204" pitchFamily="34" charset="0"/>
                <a:cs typeface="Mangal" panose="02040503050203030202" pitchFamily="18" charset="0"/>
                <a:hlinkClick r:id="rId3"/>
              </a:rPr>
              <a:t>Official Site</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0070C0"/>
                </a:solidFill>
                <a:effectLst/>
                <a:latin typeface="Calisto MT" pitchFamily="18" charset="0"/>
                <a:ea typeface="Calibri" panose="020F0502020204030204" pitchFamily="34" charset="0"/>
                <a:cs typeface="Mangal" panose="02040503050203030202" pitchFamily="18" charset="0"/>
                <a:hlinkClick r:id="rId4">
                  <a:extLst>
                    <a:ext uri="{A12FA001-AC4F-418D-AE19-62706E023703}">
                      <ahyp:hlinkClr xmlns:ahyp="http://schemas.microsoft.com/office/drawing/2018/hyperlinkcolor" xmlns="" val="tx"/>
                    </a:ext>
                  </a:extLst>
                </a:hlinkClick>
              </a:rPr>
              <a:t>Telegram</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chemeClr val="accent5">
                    <a:lumMod val="75000"/>
                  </a:schemeClr>
                </a:solidFill>
                <a:effectLst/>
                <a:latin typeface="Calisto MT" pitchFamily="18" charset="0"/>
                <a:ea typeface="Calibri" panose="020F0502020204030204" pitchFamily="34" charset="0"/>
                <a:cs typeface="Mangal" panose="02040503050203030202" pitchFamily="18" charset="0"/>
                <a:hlinkClick r:id="rId5">
                  <a:extLst>
                    <a:ext uri="{A12FA001-AC4F-418D-AE19-62706E023703}">
                      <ahyp:hlinkClr xmlns:ahyp="http://schemas.microsoft.com/office/drawing/2018/hyperlinkcolor" xmlns="" val="tx"/>
                    </a:ext>
                  </a:extLst>
                </a:hlinkClick>
              </a:rPr>
              <a:t>Facebook</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C00000"/>
                </a:solidFill>
                <a:effectLst/>
                <a:latin typeface="Calisto MT" pitchFamily="18" charset="0"/>
                <a:ea typeface="Calibri" panose="020F0502020204030204" pitchFamily="34" charset="0"/>
                <a:cs typeface="Mangal" panose="02040503050203030202" pitchFamily="18" charset="0"/>
                <a:hlinkClick r:id="rId6">
                  <a:extLst>
                    <a:ext uri="{A12FA001-AC4F-418D-AE19-62706E023703}">
                      <ahyp:hlinkClr xmlns:ahyp="http://schemas.microsoft.com/office/drawing/2018/hyperlinkcolor" xmlns="" val="tx"/>
                    </a:ext>
                  </a:extLst>
                </a:hlinkClick>
              </a:rPr>
              <a:t>Instagram</a:t>
            </a:r>
            <a:endParaRPr lang="en-IN" sz="2800" spc="370" dirty="0">
              <a:latin typeface="Calisto MT" pitchFamily="18" charset="0"/>
            </a:endParaRPr>
          </a:p>
        </p:txBody>
      </p:sp>
      <p:grpSp>
        <p:nvGrpSpPr>
          <p:cNvPr id="5" name="Group 4">
            <a:extLst>
              <a:ext uri="{FF2B5EF4-FFF2-40B4-BE49-F238E27FC236}">
                <a16:creationId xmlns:a16="http://schemas.microsoft.com/office/drawing/2014/main" xmlns="" id="{38428CEE-7EA3-3E04-01F8-C235CBB58AF4}"/>
              </a:ext>
            </a:extLst>
          </p:cNvPr>
          <p:cNvGrpSpPr/>
          <p:nvPr/>
        </p:nvGrpSpPr>
        <p:grpSpPr>
          <a:xfrm>
            <a:off x="2" y="-49736"/>
            <a:ext cx="12191999" cy="1113977"/>
            <a:chOff x="0" y="-49736"/>
            <a:chExt cx="12191999" cy="1113977"/>
          </a:xfrm>
        </p:grpSpPr>
        <p:sp>
          <p:nvSpPr>
            <p:cNvPr id="8" name="TextBox 7">
              <a:extLst>
                <a:ext uri="{FF2B5EF4-FFF2-40B4-BE49-F238E27FC236}">
                  <a16:creationId xmlns:a16="http://schemas.microsoft.com/office/drawing/2014/main" xmlns="" id="{1F815FD6-2B08-8414-8E09-A0F799D488C6}"/>
                </a:ext>
              </a:extLst>
            </p:cNvPr>
            <p:cNvSpPr txBox="1"/>
            <p:nvPr/>
          </p:nvSpPr>
          <p:spPr>
            <a:xfrm>
              <a:off x="0" y="-49736"/>
              <a:ext cx="12191999" cy="1077218"/>
            </a:xfrm>
            <a:prstGeom prst="rect">
              <a:avLst/>
            </a:prstGeom>
            <a:solidFill>
              <a:schemeClr val="bg1"/>
            </a:solidFill>
            <a:ln w="28575">
              <a:solidFill>
                <a:schemeClr val="tx1"/>
              </a:solidFill>
            </a:ln>
          </p:spPr>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a:ln>
                    <a:solidFill>
                      <a:srgbClr val="002060"/>
                    </a:solidFill>
                  </a:ln>
                  <a:solidFill>
                    <a:srgbClr val="002060"/>
                  </a:solidFill>
                  <a:latin typeface="Calisto MT" pitchFamily="18" charset="0"/>
                </a:rPr>
                <a:t>APARCHIT EXAM WARRIORS</a:t>
              </a:r>
              <a:endParaRPr lang="en-US" sz="4400" b="1" spc="300" dirty="0">
                <a:ln w="28575">
                  <a:solidFill>
                    <a:schemeClr val="tx1"/>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a16="http://schemas.microsoft.com/office/drawing/2014/main" xmlns="" id="{1700D919-F3E9-6A94-8366-9664609F8842}"/>
                </a:ext>
              </a:extLst>
            </p:cNvPr>
            <p:cNvPicPr>
              <a:picLocks noChangeAspect="1"/>
            </p:cNvPicPr>
            <p:nvPr/>
          </p:nvPicPr>
          <p:blipFill>
            <a:blip r:embed="rId7" cstate="print">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a16="http://schemas.microsoft.com/office/drawing/2014/main" xmlns=""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9">
            <p14:nvContentPartPr>
              <p14:cNvPr id="32" name="Ink 31"/>
              <p14:cNvContentPartPr/>
              <p14:nvPr/>
            </p14:nvContentPartPr>
            <p14:xfrm>
              <a:off x="1378523" y="3965649"/>
              <a:ext cx="17280" cy="17640"/>
            </p14:xfrm>
          </p:contentPart>
        </mc:Choice>
        <mc:Fallback xmlns="">
          <p:pic>
            <p:nvPicPr>
              <p:cNvPr id="32" name="Ink 31"/>
              <p:cNvPicPr/>
              <p:nvPr/>
            </p:nvPicPr>
            <p:blipFill>
              <a:blip r:embed="rId17"/>
              <a:stretch>
                <a:fillRect/>
              </a:stretch>
            </p:blipFill>
            <p:spPr>
              <a:xfrm>
                <a:off x="1370243" y="3957369"/>
                <a:ext cx="33840" cy="34200"/>
              </a:xfrm>
              <a:prstGeom prst="rect">
                <a:avLst/>
              </a:prstGeom>
            </p:spPr>
          </p:pic>
        </mc:Fallback>
      </mc:AlternateContent>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graphicFrame>
        <p:nvGraphicFramePr>
          <p:cNvPr id="9" name="Table 8"/>
          <p:cNvGraphicFramePr>
            <a:graphicFrameLocks noGrp="1"/>
          </p:cNvGraphicFramePr>
          <p:nvPr>
            <p:extLst>
              <p:ext uri="{D42A27DB-BD31-4B8C-83A1-F6EECF244321}">
                <p14:modId xmlns:p14="http://schemas.microsoft.com/office/powerpoint/2010/main" val="3897442201"/>
              </p:ext>
            </p:extLst>
          </p:nvPr>
        </p:nvGraphicFramePr>
        <p:xfrm>
          <a:off x="0" y="1545147"/>
          <a:ext cx="12191999" cy="2651760"/>
        </p:xfrm>
        <a:graphic>
          <a:graphicData uri="http://schemas.openxmlformats.org/drawingml/2006/table">
            <a:tbl>
              <a:tblPr firstRow="1" bandRow="1">
                <a:tableStyleId>{E8B1032C-EA38-4F05-BA0D-38AFFFC7BED3}</a:tableStyleId>
              </a:tblPr>
              <a:tblGrid>
                <a:gridCol w="12191999"/>
              </a:tblGrid>
              <a:tr h="1679710">
                <a:tc>
                  <a:txBody>
                    <a:bodyPr/>
                    <a:lstStyle/>
                    <a:p>
                      <a:pPr marL="342900" indent="-342900">
                        <a:buFont typeface="Arial" pitchFamily="34" charset="0"/>
                        <a:buChar char="•"/>
                      </a:pPr>
                      <a:r>
                        <a:rPr lang="en-US" sz="2800" b="0" dirty="0" smtClean="0">
                          <a:solidFill>
                            <a:srgbClr val="FF0000"/>
                          </a:solidFill>
                          <a:latin typeface="Calisto MT" pitchFamily="18" charset="0"/>
                        </a:rPr>
                        <a:t>Madhya Pradesh Chief Minister Mohan </a:t>
                      </a:r>
                      <a:r>
                        <a:rPr lang="en-US" sz="2800" b="0" dirty="0" err="1" smtClean="0">
                          <a:solidFill>
                            <a:srgbClr val="FF0000"/>
                          </a:solidFill>
                          <a:latin typeface="Calisto MT" pitchFamily="18" charset="0"/>
                        </a:rPr>
                        <a:t>Yadav</a:t>
                      </a:r>
                      <a:r>
                        <a:rPr lang="en-US" sz="2800" b="0" dirty="0" smtClean="0">
                          <a:solidFill>
                            <a:srgbClr val="FF0000"/>
                          </a:solidFill>
                          <a:latin typeface="Calisto MT" pitchFamily="18" charset="0"/>
                        </a:rPr>
                        <a:t> inaugurated the intra-state air service facility ‘PM </a:t>
                      </a:r>
                      <a:r>
                        <a:rPr lang="en-US" sz="2800" b="0" dirty="0" err="1" smtClean="0">
                          <a:solidFill>
                            <a:srgbClr val="FF0000"/>
                          </a:solidFill>
                          <a:latin typeface="Calisto MT" pitchFamily="18" charset="0"/>
                        </a:rPr>
                        <a:t>Shri</a:t>
                      </a:r>
                      <a:r>
                        <a:rPr lang="en-US" sz="2800" b="0" dirty="0" smtClean="0">
                          <a:solidFill>
                            <a:srgbClr val="FF0000"/>
                          </a:solidFill>
                          <a:latin typeface="Calisto MT" pitchFamily="18" charset="0"/>
                        </a:rPr>
                        <a:t> Tourism Air Service’ on 13 June 2024. He inaugurated the first flight under the service from the Bhopal airport.</a:t>
                      </a:r>
                    </a:p>
                    <a:p>
                      <a:pPr marL="342900" indent="-342900">
                        <a:buFont typeface="Arial" pitchFamily="34" charset="0"/>
                        <a:buChar char="•"/>
                      </a:pPr>
                      <a:r>
                        <a:rPr lang="hi-IN" sz="2800" b="0" dirty="0" smtClean="0"/>
                        <a:t>मध्य प्रदेश के मुख्यमंत्री मोहन यादव ने 13 जून 2024 को अंतर्राज्यीय हवाई सेवा सुविधा 'पीएम श्री पर्यटन हवाई सेवा' का उद्घाटन किया। उन्होंने भोपाल हवाई अड्डे से सेवा के तहत पहली उड़ान का उद्घाटन किया।</a:t>
                      </a:r>
                      <a:endParaRPr lang="en-IN" sz="2800" b="0" dirty="0"/>
                    </a:p>
                  </a:txBody>
                  <a:tcPr/>
                </a:tc>
              </a:tr>
            </a:tbl>
          </a:graphicData>
        </a:graphic>
      </p:graphicFrame>
      <p:sp>
        <p:nvSpPr>
          <p:cNvPr id="12" name="Rectangle 11"/>
          <p:cNvSpPr/>
          <p:nvPr/>
        </p:nvSpPr>
        <p:spPr>
          <a:xfrm>
            <a:off x="1" y="1083482"/>
            <a:ext cx="12191999" cy="461665"/>
          </a:xfrm>
          <a:prstGeom prst="rect">
            <a:avLst/>
          </a:prstGeom>
          <a:solidFill>
            <a:srgbClr val="FFC000"/>
          </a:solidFill>
          <a:ln>
            <a:solidFill>
              <a:schemeClr val="tx1"/>
            </a:solidFill>
          </a:ln>
        </p:spPr>
        <p:txBody>
          <a:bodyPr wrap="square">
            <a:spAutoFit/>
          </a:bodyPr>
          <a:lstStyle/>
          <a:p>
            <a:r>
              <a:rPr lang="en-US" sz="2400" dirty="0" smtClean="0">
                <a:latin typeface="Calisto MT" pitchFamily="18" charset="0"/>
              </a:rPr>
              <a:t>Answer-B</a:t>
            </a:r>
            <a:endParaRPr lang="en-IN" sz="2400" dirty="0">
              <a:latin typeface="Calisto MT" pitchFamily="18" charset="0"/>
            </a:endParaRPr>
          </a:p>
        </p:txBody>
      </p:sp>
    </p:spTree>
    <p:extLst>
      <p:ext uri="{BB962C8B-B14F-4D97-AF65-F5344CB8AC3E}">
        <p14:creationId xmlns:p14="http://schemas.microsoft.com/office/powerpoint/2010/main" val="2356228218"/>
      </p:ext>
    </p:extLst>
  </p:cSld>
  <p:clrMapOvr>
    <a:masterClrMapping/>
  </p:clrMapOvr>
  <p:transition spd="slow" advTm="30333">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7" name="TextBox 6">
            <a:extLst>
              <a:ext uri="{FF2B5EF4-FFF2-40B4-BE49-F238E27FC236}">
                <a16:creationId xmlns:a16="http://schemas.microsoft.com/office/drawing/2014/main" xmlns="" id="{B0E447CE-3294-AC76-885D-1D6F56BEB02F}"/>
              </a:ext>
            </a:extLst>
          </p:cNvPr>
          <p:cNvSpPr txBox="1"/>
          <p:nvPr/>
        </p:nvSpPr>
        <p:spPr>
          <a:xfrm>
            <a:off x="0" y="6354761"/>
            <a:ext cx="12192000" cy="523220"/>
          </a:xfrm>
          <a:prstGeom prst="rect">
            <a:avLst/>
          </a:prstGeom>
          <a:solidFill>
            <a:srgbClr val="FFC000"/>
          </a:solidFill>
          <a:ln w="28575">
            <a:solidFill>
              <a:schemeClr val="tx1"/>
            </a:solidFill>
          </a:ln>
        </p:spPr>
        <p:txBody>
          <a:bodyPr wrap="square" rtlCol="0">
            <a:spAutoFit/>
          </a:bodyPr>
          <a:lstStyle/>
          <a:p>
            <a:pPr algn="ctr"/>
            <a:r>
              <a:rPr lang="en-IN" sz="2800" b="1" spc="370" dirty="0">
                <a:effectLst/>
                <a:latin typeface="Calisto MT" pitchFamily="18" charset="0"/>
                <a:ea typeface="Calibri" panose="020F0502020204030204" pitchFamily="34" charset="0"/>
                <a:cs typeface="Mangal" panose="02040503050203030202" pitchFamily="18" charset="0"/>
              </a:rPr>
              <a:t>Follow us: </a:t>
            </a:r>
            <a:r>
              <a:rPr lang="en-IN" sz="2800" b="1" u="sng" spc="370" dirty="0">
                <a:solidFill>
                  <a:srgbClr val="833C0B"/>
                </a:solidFill>
                <a:effectLst/>
                <a:latin typeface="Calisto MT" pitchFamily="18" charset="0"/>
                <a:ea typeface="Calibri" panose="020F0502020204030204" pitchFamily="34" charset="0"/>
                <a:cs typeface="Mangal" panose="02040503050203030202" pitchFamily="18" charset="0"/>
                <a:hlinkClick r:id="rId3"/>
              </a:rPr>
              <a:t>Official Site</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0070C0"/>
                </a:solidFill>
                <a:effectLst/>
                <a:latin typeface="Calisto MT" pitchFamily="18" charset="0"/>
                <a:ea typeface="Calibri" panose="020F0502020204030204" pitchFamily="34" charset="0"/>
                <a:cs typeface="Mangal" panose="02040503050203030202" pitchFamily="18" charset="0"/>
                <a:hlinkClick r:id="rId4">
                  <a:extLst>
                    <a:ext uri="{A12FA001-AC4F-418D-AE19-62706E023703}">
                      <ahyp:hlinkClr xmlns:ahyp="http://schemas.microsoft.com/office/drawing/2018/hyperlinkcolor" xmlns="" val="tx"/>
                    </a:ext>
                  </a:extLst>
                </a:hlinkClick>
              </a:rPr>
              <a:t>Telegram</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chemeClr val="accent5">
                    <a:lumMod val="75000"/>
                  </a:schemeClr>
                </a:solidFill>
                <a:effectLst/>
                <a:latin typeface="Calisto MT" pitchFamily="18" charset="0"/>
                <a:ea typeface="Calibri" panose="020F0502020204030204" pitchFamily="34" charset="0"/>
                <a:cs typeface="Mangal" panose="02040503050203030202" pitchFamily="18" charset="0"/>
                <a:hlinkClick r:id="rId5">
                  <a:extLst>
                    <a:ext uri="{A12FA001-AC4F-418D-AE19-62706E023703}">
                      <ahyp:hlinkClr xmlns:ahyp="http://schemas.microsoft.com/office/drawing/2018/hyperlinkcolor" xmlns="" val="tx"/>
                    </a:ext>
                  </a:extLst>
                </a:hlinkClick>
              </a:rPr>
              <a:t>Facebook</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C00000"/>
                </a:solidFill>
                <a:effectLst/>
                <a:latin typeface="Calisto MT" pitchFamily="18" charset="0"/>
                <a:ea typeface="Calibri" panose="020F0502020204030204" pitchFamily="34" charset="0"/>
                <a:cs typeface="Mangal" panose="02040503050203030202" pitchFamily="18" charset="0"/>
                <a:hlinkClick r:id="rId6">
                  <a:extLst>
                    <a:ext uri="{A12FA001-AC4F-418D-AE19-62706E023703}">
                      <ahyp:hlinkClr xmlns:ahyp="http://schemas.microsoft.com/office/drawing/2018/hyperlinkcolor" xmlns="" val="tx"/>
                    </a:ext>
                  </a:extLst>
                </a:hlinkClick>
              </a:rPr>
              <a:t>Instagram</a:t>
            </a:r>
            <a:endParaRPr lang="en-IN" sz="2800" spc="370" dirty="0">
              <a:latin typeface="Calisto MT" pitchFamily="18" charset="0"/>
            </a:endParaRPr>
          </a:p>
        </p:txBody>
      </p:sp>
      <p:grpSp>
        <p:nvGrpSpPr>
          <p:cNvPr id="5" name="Group 4">
            <a:extLst>
              <a:ext uri="{FF2B5EF4-FFF2-40B4-BE49-F238E27FC236}">
                <a16:creationId xmlns:a16="http://schemas.microsoft.com/office/drawing/2014/main" xmlns="" id="{38428CEE-7EA3-3E04-01F8-C235CBB58AF4}"/>
              </a:ext>
            </a:extLst>
          </p:cNvPr>
          <p:cNvGrpSpPr/>
          <p:nvPr/>
        </p:nvGrpSpPr>
        <p:grpSpPr>
          <a:xfrm>
            <a:off x="2" y="-49736"/>
            <a:ext cx="12191999" cy="1113977"/>
            <a:chOff x="0" y="-49736"/>
            <a:chExt cx="12191999" cy="1113977"/>
          </a:xfrm>
        </p:grpSpPr>
        <p:sp>
          <p:nvSpPr>
            <p:cNvPr id="8" name="TextBox 7">
              <a:extLst>
                <a:ext uri="{FF2B5EF4-FFF2-40B4-BE49-F238E27FC236}">
                  <a16:creationId xmlns:a16="http://schemas.microsoft.com/office/drawing/2014/main" xmlns="" id="{1F815FD6-2B08-8414-8E09-A0F799D488C6}"/>
                </a:ext>
              </a:extLst>
            </p:cNvPr>
            <p:cNvSpPr txBox="1"/>
            <p:nvPr/>
          </p:nvSpPr>
          <p:spPr>
            <a:xfrm>
              <a:off x="0" y="-49736"/>
              <a:ext cx="12191999" cy="1077218"/>
            </a:xfrm>
            <a:prstGeom prst="rect">
              <a:avLst/>
            </a:prstGeom>
            <a:solidFill>
              <a:schemeClr val="bg1"/>
            </a:solidFill>
            <a:ln w="28575">
              <a:solidFill>
                <a:schemeClr val="tx1"/>
              </a:solidFill>
            </a:ln>
          </p:spPr>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a:ln>
                    <a:solidFill>
                      <a:srgbClr val="002060"/>
                    </a:solidFill>
                  </a:ln>
                  <a:solidFill>
                    <a:srgbClr val="002060"/>
                  </a:solidFill>
                  <a:latin typeface="Calisto MT" pitchFamily="18" charset="0"/>
                </a:rPr>
                <a:t>APARCHIT EXAM WARRIORS</a:t>
              </a:r>
              <a:endParaRPr lang="en-US" sz="4400" b="1" spc="300" dirty="0">
                <a:ln w="28575">
                  <a:solidFill>
                    <a:schemeClr val="tx1"/>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a16="http://schemas.microsoft.com/office/drawing/2014/main" xmlns="" id="{1700D919-F3E9-6A94-8366-9664609F8842}"/>
                </a:ext>
              </a:extLst>
            </p:cNvPr>
            <p:cNvPicPr>
              <a:picLocks noChangeAspect="1"/>
            </p:cNvPicPr>
            <p:nvPr/>
          </p:nvPicPr>
          <p:blipFill>
            <a:blip r:embed="rId7" cstate="print">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a16="http://schemas.microsoft.com/office/drawing/2014/main" xmlns=""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9">
            <p14:nvContentPartPr>
              <p14:cNvPr id="32" name="Ink 31"/>
              <p14:cNvContentPartPr/>
              <p14:nvPr/>
            </p14:nvContentPartPr>
            <p14:xfrm>
              <a:off x="1378523" y="3965649"/>
              <a:ext cx="17280" cy="17640"/>
            </p14:xfrm>
          </p:contentPart>
        </mc:Choice>
        <mc:Fallback xmlns="">
          <p:pic>
            <p:nvPicPr>
              <p:cNvPr id="32" name="Ink 31"/>
              <p:cNvPicPr/>
              <p:nvPr/>
            </p:nvPicPr>
            <p:blipFill>
              <a:blip r:embed="rId17"/>
              <a:stretch>
                <a:fillRect/>
              </a:stretch>
            </p:blipFill>
            <p:spPr>
              <a:xfrm>
                <a:off x="1370243" y="3957369"/>
                <a:ext cx="33840" cy="34200"/>
              </a:xfrm>
              <a:prstGeom prst="rect">
                <a:avLst/>
              </a:prstGeom>
            </p:spPr>
          </p:pic>
        </mc:Fallback>
      </mc:AlternateContent>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2" name="Rectangle 1"/>
          <p:cNvSpPr/>
          <p:nvPr/>
        </p:nvSpPr>
        <p:spPr>
          <a:xfrm>
            <a:off x="1" y="1064241"/>
            <a:ext cx="12191999" cy="3108543"/>
          </a:xfrm>
          <a:prstGeom prst="rect">
            <a:avLst/>
          </a:prstGeom>
          <a:ln w="57150">
            <a:solidFill>
              <a:schemeClr val="tx1"/>
            </a:solidFill>
          </a:ln>
        </p:spPr>
        <p:txBody>
          <a:bodyPr wrap="square">
            <a:spAutoFit/>
          </a:bodyPr>
          <a:lstStyle/>
          <a:p>
            <a:r>
              <a:rPr lang="en-US" sz="2800" dirty="0">
                <a:solidFill>
                  <a:srgbClr val="C10000"/>
                </a:solidFill>
                <a:latin typeface="Calisto MT" pitchFamily="18" charset="0"/>
              </a:rPr>
              <a:t>Q.3. Which Indian player has won the 2024 FIDE World Chess Junior U-20 Girl’s </a:t>
            </a:r>
            <a:r>
              <a:rPr lang="en-US" sz="2800" dirty="0" smtClean="0">
                <a:solidFill>
                  <a:srgbClr val="C10000"/>
                </a:solidFill>
                <a:latin typeface="Calisto MT" pitchFamily="18" charset="0"/>
              </a:rPr>
              <a:t>Chess </a:t>
            </a:r>
            <a:r>
              <a:rPr lang="en-IN" sz="2800" dirty="0" smtClean="0">
                <a:solidFill>
                  <a:srgbClr val="C10000"/>
                </a:solidFill>
                <a:latin typeface="Calisto MT" pitchFamily="18" charset="0"/>
              </a:rPr>
              <a:t>Championship?</a:t>
            </a:r>
            <a:endParaRPr lang="hi-IN" sz="2800" dirty="0">
              <a:solidFill>
                <a:srgbClr val="C10000"/>
              </a:solidFill>
              <a:latin typeface="Calisto MT" pitchFamily="18" charset="0"/>
            </a:endParaRPr>
          </a:p>
          <a:p>
            <a:r>
              <a:rPr lang="hi-IN" sz="2800" dirty="0" smtClean="0">
                <a:latin typeface="Calisto MT" pitchFamily="18" charset="0"/>
              </a:rPr>
              <a:t>प्र. </a:t>
            </a:r>
            <a:r>
              <a:rPr lang="hi-IN" sz="2800" dirty="0">
                <a:latin typeface="Calisto MT" pitchFamily="18" charset="0"/>
              </a:rPr>
              <a:t>किस भारतीय खिलाड़ी ने 2024 </a:t>
            </a:r>
            <a:r>
              <a:rPr lang="en-IN" sz="2800" dirty="0">
                <a:latin typeface="Calisto MT" pitchFamily="18" charset="0"/>
              </a:rPr>
              <a:t>FIDE </a:t>
            </a:r>
            <a:r>
              <a:rPr lang="hi-IN" sz="2800" dirty="0">
                <a:latin typeface="Calisto MT" pitchFamily="18" charset="0"/>
              </a:rPr>
              <a:t>विश्व शतरंज जूनियर </a:t>
            </a:r>
            <a:r>
              <a:rPr lang="en-IN" sz="2800" dirty="0">
                <a:latin typeface="Calisto MT" pitchFamily="18" charset="0"/>
              </a:rPr>
              <a:t>U-20 </a:t>
            </a:r>
            <a:r>
              <a:rPr lang="hi-IN" sz="2800" dirty="0">
                <a:latin typeface="Calisto MT" pitchFamily="18" charset="0"/>
              </a:rPr>
              <a:t>बालिका शतरंज चैम्पियनशिप जीती है?</a:t>
            </a:r>
            <a:endParaRPr lang="en-IN" sz="2800" dirty="0" smtClean="0">
              <a:latin typeface="Calisto MT" pitchFamily="18" charset="0"/>
            </a:endParaRPr>
          </a:p>
          <a:p>
            <a:r>
              <a:rPr lang="en-IN" sz="2800" dirty="0" smtClean="0">
                <a:solidFill>
                  <a:srgbClr val="816000"/>
                </a:solidFill>
                <a:latin typeface="Calisto MT" pitchFamily="18" charset="0"/>
              </a:rPr>
              <a:t>A</a:t>
            </a:r>
            <a:r>
              <a:rPr lang="en-IN" sz="2800" dirty="0">
                <a:solidFill>
                  <a:srgbClr val="816000"/>
                </a:solidFill>
                <a:latin typeface="Calisto MT" pitchFamily="18" charset="0"/>
              </a:rPr>
              <a:t>) </a:t>
            </a:r>
            <a:r>
              <a:rPr lang="en-IN" sz="2800" dirty="0" err="1">
                <a:solidFill>
                  <a:srgbClr val="816000"/>
                </a:solidFill>
                <a:latin typeface="Calisto MT" pitchFamily="18" charset="0"/>
              </a:rPr>
              <a:t>Suamya</a:t>
            </a:r>
            <a:r>
              <a:rPr lang="en-IN" sz="2800" dirty="0">
                <a:solidFill>
                  <a:srgbClr val="816000"/>
                </a:solidFill>
                <a:latin typeface="Calisto MT" pitchFamily="18" charset="0"/>
              </a:rPr>
              <a:t> </a:t>
            </a:r>
            <a:r>
              <a:rPr lang="en-IN" sz="2800" dirty="0" err="1">
                <a:solidFill>
                  <a:srgbClr val="816000"/>
                </a:solidFill>
                <a:latin typeface="Calisto MT" pitchFamily="18" charset="0"/>
              </a:rPr>
              <a:t>Swaminathan</a:t>
            </a:r>
            <a:r>
              <a:rPr lang="en-IN" sz="2800" dirty="0">
                <a:solidFill>
                  <a:srgbClr val="816000"/>
                </a:solidFill>
                <a:latin typeface="Calisto MT" pitchFamily="18" charset="0"/>
              </a:rPr>
              <a:t> </a:t>
            </a:r>
            <a:r>
              <a:rPr lang="en-IN" sz="2800" dirty="0" smtClean="0">
                <a:solidFill>
                  <a:srgbClr val="816000"/>
                </a:solidFill>
                <a:latin typeface="Calisto MT" pitchFamily="18" charset="0"/>
              </a:rPr>
              <a:t>		B</a:t>
            </a:r>
            <a:r>
              <a:rPr lang="en-IN" sz="2800" dirty="0">
                <a:solidFill>
                  <a:srgbClr val="816000"/>
                </a:solidFill>
                <a:latin typeface="Calisto MT" pitchFamily="18" charset="0"/>
              </a:rPr>
              <a:t>) </a:t>
            </a:r>
            <a:r>
              <a:rPr lang="en-IN" sz="2800" dirty="0" err="1">
                <a:solidFill>
                  <a:srgbClr val="816000"/>
                </a:solidFill>
                <a:latin typeface="Calisto MT" pitchFamily="18" charset="0"/>
              </a:rPr>
              <a:t>Harika</a:t>
            </a:r>
            <a:r>
              <a:rPr lang="en-IN" sz="2800" dirty="0">
                <a:solidFill>
                  <a:srgbClr val="816000"/>
                </a:solidFill>
                <a:latin typeface="Calisto MT" pitchFamily="18" charset="0"/>
              </a:rPr>
              <a:t> </a:t>
            </a:r>
            <a:r>
              <a:rPr lang="en-IN" sz="2800" dirty="0" err="1">
                <a:solidFill>
                  <a:srgbClr val="816000"/>
                </a:solidFill>
                <a:latin typeface="Calisto MT" pitchFamily="18" charset="0"/>
              </a:rPr>
              <a:t>Dronavalli</a:t>
            </a:r>
            <a:endParaRPr lang="en-IN" sz="2800" dirty="0">
              <a:solidFill>
                <a:srgbClr val="816000"/>
              </a:solidFill>
              <a:latin typeface="Calisto MT" pitchFamily="18" charset="0"/>
            </a:endParaRPr>
          </a:p>
          <a:p>
            <a:r>
              <a:rPr lang="en-IN" sz="2800" dirty="0">
                <a:solidFill>
                  <a:srgbClr val="816000"/>
                </a:solidFill>
                <a:latin typeface="Calisto MT" pitchFamily="18" charset="0"/>
              </a:rPr>
              <a:t>C) </a:t>
            </a:r>
            <a:r>
              <a:rPr lang="en-IN" sz="2800" dirty="0" err="1">
                <a:solidFill>
                  <a:srgbClr val="816000"/>
                </a:solidFill>
                <a:latin typeface="Calisto MT" pitchFamily="18" charset="0"/>
              </a:rPr>
              <a:t>Divya</a:t>
            </a:r>
            <a:r>
              <a:rPr lang="en-IN" sz="2800" dirty="0">
                <a:solidFill>
                  <a:srgbClr val="816000"/>
                </a:solidFill>
                <a:latin typeface="Calisto MT" pitchFamily="18" charset="0"/>
              </a:rPr>
              <a:t> </a:t>
            </a:r>
            <a:r>
              <a:rPr lang="en-IN" sz="2800" dirty="0" err="1">
                <a:solidFill>
                  <a:srgbClr val="816000"/>
                </a:solidFill>
                <a:latin typeface="Calisto MT" pitchFamily="18" charset="0"/>
              </a:rPr>
              <a:t>Deshmukh</a:t>
            </a:r>
            <a:r>
              <a:rPr lang="en-IN" sz="2800" dirty="0">
                <a:solidFill>
                  <a:srgbClr val="816000"/>
                </a:solidFill>
                <a:latin typeface="Calisto MT" pitchFamily="18" charset="0"/>
              </a:rPr>
              <a:t> </a:t>
            </a:r>
            <a:r>
              <a:rPr lang="en-IN" sz="2800" dirty="0" smtClean="0">
                <a:solidFill>
                  <a:srgbClr val="816000"/>
                </a:solidFill>
                <a:latin typeface="Calisto MT" pitchFamily="18" charset="0"/>
              </a:rPr>
              <a:t>			D</a:t>
            </a:r>
            <a:r>
              <a:rPr lang="en-IN" sz="2800" dirty="0">
                <a:solidFill>
                  <a:srgbClr val="816000"/>
                </a:solidFill>
                <a:latin typeface="Calisto MT" pitchFamily="18" charset="0"/>
              </a:rPr>
              <a:t>) </a:t>
            </a:r>
            <a:r>
              <a:rPr lang="en-IN" sz="2800" dirty="0" err="1">
                <a:solidFill>
                  <a:srgbClr val="816000"/>
                </a:solidFill>
                <a:latin typeface="Calisto MT" pitchFamily="18" charset="0"/>
              </a:rPr>
              <a:t>Koneru</a:t>
            </a:r>
            <a:r>
              <a:rPr lang="en-IN" sz="2800" dirty="0">
                <a:solidFill>
                  <a:srgbClr val="816000"/>
                </a:solidFill>
                <a:latin typeface="Calisto MT" pitchFamily="18" charset="0"/>
              </a:rPr>
              <a:t> </a:t>
            </a:r>
            <a:r>
              <a:rPr lang="en-IN" sz="2800" dirty="0" smtClean="0">
                <a:solidFill>
                  <a:srgbClr val="816000"/>
                </a:solidFill>
                <a:latin typeface="Calisto MT" pitchFamily="18" charset="0"/>
              </a:rPr>
              <a:t>Humpy</a:t>
            </a:r>
          </a:p>
          <a:p>
            <a:r>
              <a:rPr lang="en-US" sz="2800" dirty="0" smtClean="0">
                <a:solidFill>
                  <a:srgbClr val="816000"/>
                </a:solidFill>
                <a:latin typeface="Calisto MT" pitchFamily="18" charset="0"/>
              </a:rPr>
              <a:t>E) </a:t>
            </a:r>
            <a:r>
              <a:rPr lang="en-US" sz="2800" dirty="0" err="1" smtClean="0">
                <a:solidFill>
                  <a:srgbClr val="816000"/>
                </a:solidFill>
                <a:latin typeface="Calisto MT" pitchFamily="18" charset="0"/>
              </a:rPr>
              <a:t>Geeta</a:t>
            </a:r>
            <a:r>
              <a:rPr lang="en-US" sz="2800" dirty="0" smtClean="0">
                <a:solidFill>
                  <a:srgbClr val="816000"/>
                </a:solidFill>
                <a:latin typeface="Calisto MT" pitchFamily="18" charset="0"/>
              </a:rPr>
              <a:t> </a:t>
            </a:r>
            <a:r>
              <a:rPr lang="en-US" sz="2800" dirty="0" err="1" smtClean="0">
                <a:solidFill>
                  <a:srgbClr val="816000"/>
                </a:solidFill>
                <a:latin typeface="Calisto MT" pitchFamily="18" charset="0"/>
              </a:rPr>
              <a:t>Gopinath</a:t>
            </a:r>
            <a:endParaRPr lang="en-IN" sz="2800" dirty="0">
              <a:latin typeface="Calisto MT" pitchFamily="18" charset="0"/>
            </a:endParaRPr>
          </a:p>
        </p:txBody>
      </p:sp>
    </p:spTree>
    <p:extLst>
      <p:ext uri="{BB962C8B-B14F-4D97-AF65-F5344CB8AC3E}">
        <p14:creationId xmlns:p14="http://schemas.microsoft.com/office/powerpoint/2010/main" val="1330892108"/>
      </p:ext>
    </p:extLst>
  </p:cSld>
  <p:clrMapOvr>
    <a:masterClrMapping/>
  </p:clrMapOvr>
  <p:transition spd="slow" advTm="30333">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7" name="TextBox 6">
            <a:extLst>
              <a:ext uri="{FF2B5EF4-FFF2-40B4-BE49-F238E27FC236}">
                <a16:creationId xmlns:a16="http://schemas.microsoft.com/office/drawing/2014/main" xmlns="" id="{B0E447CE-3294-AC76-885D-1D6F56BEB02F}"/>
              </a:ext>
            </a:extLst>
          </p:cNvPr>
          <p:cNvSpPr txBox="1"/>
          <p:nvPr/>
        </p:nvSpPr>
        <p:spPr>
          <a:xfrm>
            <a:off x="0" y="6354761"/>
            <a:ext cx="12192000" cy="523220"/>
          </a:xfrm>
          <a:prstGeom prst="rect">
            <a:avLst/>
          </a:prstGeom>
          <a:solidFill>
            <a:srgbClr val="FFC000"/>
          </a:solidFill>
          <a:ln w="28575">
            <a:solidFill>
              <a:schemeClr val="tx1"/>
            </a:solidFill>
          </a:ln>
        </p:spPr>
        <p:txBody>
          <a:bodyPr wrap="square" rtlCol="0">
            <a:spAutoFit/>
          </a:bodyPr>
          <a:lstStyle/>
          <a:p>
            <a:pPr algn="ctr"/>
            <a:r>
              <a:rPr lang="en-IN" sz="2800" b="1" spc="370" dirty="0">
                <a:effectLst/>
                <a:latin typeface="Calisto MT" pitchFamily="18" charset="0"/>
                <a:ea typeface="Calibri" panose="020F0502020204030204" pitchFamily="34" charset="0"/>
                <a:cs typeface="Mangal" panose="02040503050203030202" pitchFamily="18" charset="0"/>
              </a:rPr>
              <a:t>Follow us: </a:t>
            </a:r>
            <a:r>
              <a:rPr lang="en-IN" sz="2800" b="1" u="sng" spc="370" dirty="0">
                <a:solidFill>
                  <a:srgbClr val="833C0B"/>
                </a:solidFill>
                <a:effectLst/>
                <a:latin typeface="Calisto MT" pitchFamily="18" charset="0"/>
                <a:ea typeface="Calibri" panose="020F0502020204030204" pitchFamily="34" charset="0"/>
                <a:cs typeface="Mangal" panose="02040503050203030202" pitchFamily="18" charset="0"/>
                <a:hlinkClick r:id="rId3"/>
              </a:rPr>
              <a:t>Official Site</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0070C0"/>
                </a:solidFill>
                <a:effectLst/>
                <a:latin typeface="Calisto MT" pitchFamily="18" charset="0"/>
                <a:ea typeface="Calibri" panose="020F0502020204030204" pitchFamily="34" charset="0"/>
                <a:cs typeface="Mangal" panose="02040503050203030202" pitchFamily="18" charset="0"/>
                <a:hlinkClick r:id="rId4">
                  <a:extLst>
                    <a:ext uri="{A12FA001-AC4F-418D-AE19-62706E023703}">
                      <ahyp:hlinkClr xmlns:ahyp="http://schemas.microsoft.com/office/drawing/2018/hyperlinkcolor" xmlns="" val="tx"/>
                    </a:ext>
                  </a:extLst>
                </a:hlinkClick>
              </a:rPr>
              <a:t>Telegram</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chemeClr val="accent5">
                    <a:lumMod val="75000"/>
                  </a:schemeClr>
                </a:solidFill>
                <a:effectLst/>
                <a:latin typeface="Calisto MT" pitchFamily="18" charset="0"/>
                <a:ea typeface="Calibri" panose="020F0502020204030204" pitchFamily="34" charset="0"/>
                <a:cs typeface="Mangal" panose="02040503050203030202" pitchFamily="18" charset="0"/>
                <a:hlinkClick r:id="rId5">
                  <a:extLst>
                    <a:ext uri="{A12FA001-AC4F-418D-AE19-62706E023703}">
                      <ahyp:hlinkClr xmlns:ahyp="http://schemas.microsoft.com/office/drawing/2018/hyperlinkcolor" xmlns="" val="tx"/>
                    </a:ext>
                  </a:extLst>
                </a:hlinkClick>
              </a:rPr>
              <a:t>Facebook</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C00000"/>
                </a:solidFill>
                <a:effectLst/>
                <a:latin typeface="Calisto MT" pitchFamily="18" charset="0"/>
                <a:ea typeface="Calibri" panose="020F0502020204030204" pitchFamily="34" charset="0"/>
                <a:cs typeface="Mangal" panose="02040503050203030202" pitchFamily="18" charset="0"/>
                <a:hlinkClick r:id="rId6">
                  <a:extLst>
                    <a:ext uri="{A12FA001-AC4F-418D-AE19-62706E023703}">
                      <ahyp:hlinkClr xmlns:ahyp="http://schemas.microsoft.com/office/drawing/2018/hyperlinkcolor" xmlns="" val="tx"/>
                    </a:ext>
                  </a:extLst>
                </a:hlinkClick>
              </a:rPr>
              <a:t>Instagram</a:t>
            </a:r>
            <a:endParaRPr lang="en-IN" sz="2800" spc="370" dirty="0">
              <a:latin typeface="Calisto MT" pitchFamily="18" charset="0"/>
            </a:endParaRPr>
          </a:p>
        </p:txBody>
      </p:sp>
      <p:grpSp>
        <p:nvGrpSpPr>
          <p:cNvPr id="5" name="Group 4">
            <a:extLst>
              <a:ext uri="{FF2B5EF4-FFF2-40B4-BE49-F238E27FC236}">
                <a16:creationId xmlns:a16="http://schemas.microsoft.com/office/drawing/2014/main" xmlns="" id="{38428CEE-7EA3-3E04-01F8-C235CBB58AF4}"/>
              </a:ext>
            </a:extLst>
          </p:cNvPr>
          <p:cNvGrpSpPr/>
          <p:nvPr/>
        </p:nvGrpSpPr>
        <p:grpSpPr>
          <a:xfrm>
            <a:off x="2" y="-49736"/>
            <a:ext cx="12191999" cy="1113977"/>
            <a:chOff x="0" y="-49736"/>
            <a:chExt cx="12191999" cy="1113977"/>
          </a:xfrm>
        </p:grpSpPr>
        <p:sp>
          <p:nvSpPr>
            <p:cNvPr id="8" name="TextBox 7">
              <a:extLst>
                <a:ext uri="{FF2B5EF4-FFF2-40B4-BE49-F238E27FC236}">
                  <a16:creationId xmlns:a16="http://schemas.microsoft.com/office/drawing/2014/main" xmlns="" id="{1F815FD6-2B08-8414-8E09-A0F799D488C6}"/>
                </a:ext>
              </a:extLst>
            </p:cNvPr>
            <p:cNvSpPr txBox="1"/>
            <p:nvPr/>
          </p:nvSpPr>
          <p:spPr>
            <a:xfrm>
              <a:off x="0" y="-49736"/>
              <a:ext cx="12191999" cy="1077218"/>
            </a:xfrm>
            <a:prstGeom prst="rect">
              <a:avLst/>
            </a:prstGeom>
            <a:solidFill>
              <a:schemeClr val="bg1"/>
            </a:solidFill>
            <a:ln w="28575">
              <a:solidFill>
                <a:schemeClr val="tx1"/>
              </a:solidFill>
            </a:ln>
          </p:spPr>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a:ln>
                    <a:solidFill>
                      <a:srgbClr val="002060"/>
                    </a:solidFill>
                  </a:ln>
                  <a:solidFill>
                    <a:srgbClr val="002060"/>
                  </a:solidFill>
                  <a:latin typeface="Calisto MT" pitchFamily="18" charset="0"/>
                </a:rPr>
                <a:t>APARCHIT EXAM WARRIORS</a:t>
              </a:r>
              <a:endParaRPr lang="en-US" sz="4400" b="1" spc="300" dirty="0">
                <a:ln w="28575">
                  <a:solidFill>
                    <a:schemeClr val="tx1"/>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a16="http://schemas.microsoft.com/office/drawing/2014/main" xmlns="" id="{1700D919-F3E9-6A94-8366-9664609F8842}"/>
                </a:ext>
              </a:extLst>
            </p:cNvPr>
            <p:cNvPicPr>
              <a:picLocks noChangeAspect="1"/>
            </p:cNvPicPr>
            <p:nvPr/>
          </p:nvPicPr>
          <p:blipFill>
            <a:blip r:embed="rId7" cstate="print">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a16="http://schemas.microsoft.com/office/drawing/2014/main" xmlns=""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9">
            <p14:nvContentPartPr>
              <p14:cNvPr id="32" name="Ink 31"/>
              <p14:cNvContentPartPr/>
              <p14:nvPr/>
            </p14:nvContentPartPr>
            <p14:xfrm>
              <a:off x="1378523" y="3965649"/>
              <a:ext cx="17280" cy="17640"/>
            </p14:xfrm>
          </p:contentPart>
        </mc:Choice>
        <mc:Fallback xmlns="">
          <p:pic>
            <p:nvPicPr>
              <p:cNvPr id="32" name="Ink 31"/>
              <p:cNvPicPr/>
              <p:nvPr/>
            </p:nvPicPr>
            <p:blipFill>
              <a:blip r:embed="rId17"/>
              <a:stretch>
                <a:fillRect/>
              </a:stretch>
            </p:blipFill>
            <p:spPr>
              <a:xfrm>
                <a:off x="1370243" y="3957369"/>
                <a:ext cx="33840" cy="34200"/>
              </a:xfrm>
              <a:prstGeom prst="rect">
                <a:avLst/>
              </a:prstGeom>
            </p:spPr>
          </p:pic>
        </mc:Fallback>
      </mc:AlternateContent>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graphicFrame>
        <p:nvGraphicFramePr>
          <p:cNvPr id="2" name="Table 1"/>
          <p:cNvGraphicFramePr>
            <a:graphicFrameLocks noGrp="1"/>
          </p:cNvGraphicFramePr>
          <p:nvPr>
            <p:extLst>
              <p:ext uri="{D42A27DB-BD31-4B8C-83A1-F6EECF244321}">
                <p14:modId xmlns:p14="http://schemas.microsoft.com/office/powerpoint/2010/main" val="3417075708"/>
              </p:ext>
            </p:extLst>
          </p:nvPr>
        </p:nvGraphicFramePr>
        <p:xfrm>
          <a:off x="0" y="1606702"/>
          <a:ext cx="12191999" cy="3108960"/>
        </p:xfrm>
        <a:graphic>
          <a:graphicData uri="http://schemas.openxmlformats.org/drawingml/2006/table">
            <a:tbl>
              <a:tblPr firstRow="1" bandRow="1">
                <a:tableStyleId>{5940675A-B579-460E-94D1-54222C63F5DA}</a:tableStyleId>
              </a:tblPr>
              <a:tblGrid>
                <a:gridCol w="12191999"/>
              </a:tblGrid>
              <a:tr h="235131">
                <a:tc>
                  <a:txBody>
                    <a:bodyPr/>
                    <a:lstStyle/>
                    <a:p>
                      <a:pPr marL="457200" indent="-457200">
                        <a:buFont typeface="Arial" pitchFamily="34" charset="0"/>
                        <a:buChar char="•"/>
                      </a:pPr>
                      <a:r>
                        <a:rPr lang="en-IN" sz="2400" dirty="0" smtClean="0">
                          <a:solidFill>
                            <a:srgbClr val="FF0000"/>
                          </a:solidFill>
                          <a:latin typeface="Calisto MT" pitchFamily="18" charset="0"/>
                        </a:rPr>
                        <a:t>18-year Nagpur girl and women’s chess International Master </a:t>
                      </a:r>
                      <a:r>
                        <a:rPr lang="en-IN" sz="2400" dirty="0" err="1" smtClean="0">
                          <a:solidFill>
                            <a:srgbClr val="FF0000"/>
                          </a:solidFill>
                          <a:latin typeface="Calisto MT" pitchFamily="18" charset="0"/>
                        </a:rPr>
                        <a:t>Divya</a:t>
                      </a:r>
                      <a:r>
                        <a:rPr lang="en-IN" sz="2400" dirty="0" smtClean="0">
                          <a:solidFill>
                            <a:srgbClr val="FF0000"/>
                          </a:solidFill>
                          <a:latin typeface="Calisto MT" pitchFamily="18" charset="0"/>
                        </a:rPr>
                        <a:t> </a:t>
                      </a:r>
                      <a:r>
                        <a:rPr lang="en-IN" sz="2400" dirty="0" err="1" smtClean="0">
                          <a:solidFill>
                            <a:srgbClr val="FF0000"/>
                          </a:solidFill>
                          <a:latin typeface="Calisto MT" pitchFamily="18" charset="0"/>
                        </a:rPr>
                        <a:t>Deshmukh</a:t>
                      </a:r>
                      <a:r>
                        <a:rPr lang="en-IN" sz="2400" dirty="0" smtClean="0">
                          <a:solidFill>
                            <a:srgbClr val="FF0000"/>
                          </a:solidFill>
                          <a:latin typeface="Calisto MT" pitchFamily="18" charset="0"/>
                        </a:rPr>
                        <a:t> won the FIDE under -20 Girl’s World Chess Championship. </a:t>
                      </a:r>
                      <a:endParaRPr lang="hi-IN" sz="2400" dirty="0" smtClean="0">
                        <a:solidFill>
                          <a:srgbClr val="FF0000"/>
                        </a:solidFill>
                        <a:latin typeface="Calisto MT" pitchFamily="18" charset="0"/>
                      </a:endParaRPr>
                    </a:p>
                    <a:p>
                      <a:pPr marL="457200" indent="-457200">
                        <a:buFont typeface="Arial" pitchFamily="34" charset="0"/>
                        <a:buChar char="•"/>
                      </a:pPr>
                      <a:r>
                        <a:rPr lang="hi-IN" sz="2400" dirty="0" smtClean="0">
                          <a:latin typeface="Calisto MT" pitchFamily="18" charset="0"/>
                        </a:rPr>
                        <a:t>18 वर्षीय नागपुर की लड़की और महिला शतरंज अंतर्राष्ट्रीय मास्टर दिव्या देशमुख ने </a:t>
                      </a:r>
                      <a:r>
                        <a:rPr lang="en-IN" sz="2400" dirty="0" smtClean="0">
                          <a:latin typeface="Calisto MT" pitchFamily="18" charset="0"/>
                        </a:rPr>
                        <a:t>FIDE </a:t>
                      </a:r>
                      <a:r>
                        <a:rPr lang="hi-IN" sz="2400" dirty="0" smtClean="0">
                          <a:latin typeface="Calisto MT" pitchFamily="18" charset="0"/>
                        </a:rPr>
                        <a:t>अंडर -20 लड़कियों की विश्व शतरंज चैंपियनशिप जीती।</a:t>
                      </a:r>
                      <a:endParaRPr lang="en-IN" sz="2400" dirty="0" smtClean="0">
                        <a:latin typeface="Calisto MT" pitchFamily="18" charset="0"/>
                      </a:endParaRPr>
                    </a:p>
                  </a:txBody>
                  <a:tcPr/>
                </a:tc>
              </a:tr>
              <a:tr h="370840">
                <a:tc>
                  <a:txBody>
                    <a:bodyPr/>
                    <a:lstStyle/>
                    <a:p>
                      <a:pPr marL="457200" marR="0" lvl="0" indent="-4572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IN" sz="2400" b="0" i="0" u="none" strike="noStrike" kern="1200" cap="none" spc="0" normalizeH="0" baseline="0" noProof="0" dirty="0" smtClean="0">
                          <a:ln>
                            <a:noFill/>
                          </a:ln>
                          <a:solidFill>
                            <a:srgbClr val="FF0000"/>
                          </a:solidFill>
                          <a:effectLst/>
                          <a:uLnTx/>
                          <a:uFillTx/>
                          <a:latin typeface="Calisto MT" pitchFamily="18" charset="0"/>
                          <a:ea typeface="+mn-ea"/>
                          <a:cs typeface="+mn-cs"/>
                        </a:rPr>
                        <a:t>In the men’s section, Grand Master </a:t>
                      </a:r>
                      <a:r>
                        <a:rPr kumimoji="0" lang="en-IN" sz="2400" b="0" i="0" u="none" strike="noStrike" kern="1200" cap="none" spc="0" normalizeH="0" baseline="0" noProof="0" dirty="0" err="1" smtClean="0">
                          <a:ln>
                            <a:noFill/>
                          </a:ln>
                          <a:solidFill>
                            <a:srgbClr val="FF0000"/>
                          </a:solidFill>
                          <a:effectLst/>
                          <a:uLnTx/>
                          <a:uFillTx/>
                          <a:latin typeface="Calisto MT" pitchFamily="18" charset="0"/>
                          <a:ea typeface="+mn-ea"/>
                          <a:cs typeface="+mn-cs"/>
                        </a:rPr>
                        <a:t>Kazybek</a:t>
                      </a:r>
                      <a:r>
                        <a:rPr kumimoji="0" lang="en-IN" sz="2400" b="0" i="0" u="none" strike="noStrike" kern="1200" cap="none" spc="0" normalizeH="0" baseline="0" noProof="0" dirty="0" smtClean="0">
                          <a:ln>
                            <a:noFill/>
                          </a:ln>
                          <a:solidFill>
                            <a:srgbClr val="FF0000"/>
                          </a:solidFill>
                          <a:effectLst/>
                          <a:uLnTx/>
                          <a:uFillTx/>
                          <a:latin typeface="Calisto MT" pitchFamily="18" charset="0"/>
                          <a:ea typeface="+mn-ea"/>
                          <a:cs typeface="+mn-cs"/>
                        </a:rPr>
                        <a:t> </a:t>
                      </a:r>
                      <a:r>
                        <a:rPr kumimoji="0" lang="en-IN" sz="2400" b="0" i="0" u="none" strike="noStrike" kern="1200" cap="none" spc="0" normalizeH="0" baseline="0" noProof="0" dirty="0" err="1" smtClean="0">
                          <a:ln>
                            <a:noFill/>
                          </a:ln>
                          <a:solidFill>
                            <a:srgbClr val="FF0000"/>
                          </a:solidFill>
                          <a:effectLst/>
                          <a:uLnTx/>
                          <a:uFillTx/>
                          <a:latin typeface="Calisto MT" pitchFamily="18" charset="0"/>
                          <a:ea typeface="+mn-ea"/>
                          <a:cs typeface="+mn-cs"/>
                        </a:rPr>
                        <a:t>Nogerbek</a:t>
                      </a:r>
                      <a:r>
                        <a:rPr kumimoji="0" lang="en-IN" sz="2400" b="0" i="0" u="none" strike="noStrike" kern="1200" cap="none" spc="0" normalizeH="0" baseline="0" noProof="0" dirty="0" smtClean="0">
                          <a:ln>
                            <a:noFill/>
                          </a:ln>
                          <a:solidFill>
                            <a:srgbClr val="FF0000"/>
                          </a:solidFill>
                          <a:effectLst/>
                          <a:uLnTx/>
                          <a:uFillTx/>
                          <a:latin typeface="Calisto MT" pitchFamily="18" charset="0"/>
                          <a:ea typeface="+mn-ea"/>
                          <a:cs typeface="+mn-cs"/>
                        </a:rPr>
                        <a:t>, a 20-year-old chess player from Kazakhstan, won the world title.</a:t>
                      </a:r>
                    </a:p>
                    <a:p>
                      <a:pPr marL="457200" indent="-457200">
                        <a:buFont typeface="Arial" pitchFamily="34" charset="0"/>
                        <a:buChar char="•"/>
                      </a:pPr>
                      <a:r>
                        <a:rPr lang="hi-IN" sz="2400" dirty="0" smtClean="0">
                          <a:latin typeface="Calisto MT" pitchFamily="18" charset="0"/>
                        </a:rPr>
                        <a:t>पुरुष वर्ग में कजाकिस्तान के 20 वर्षीय शतरंज खिलाड़ी ग्रैंड मास्टर काज़ीबेक नोगेर्बेक ने विश्व खिताब जीता।</a:t>
                      </a:r>
                      <a:endParaRPr lang="en-IN" sz="2400" dirty="0">
                        <a:latin typeface="Calisto MT" pitchFamily="18" charset="0"/>
                      </a:endParaRPr>
                    </a:p>
                  </a:txBody>
                  <a:tcPr/>
                </a:tc>
              </a:tr>
            </a:tbl>
          </a:graphicData>
        </a:graphic>
      </p:graphicFrame>
      <p:sp>
        <p:nvSpPr>
          <p:cNvPr id="12" name="Rectangle 11"/>
          <p:cNvSpPr/>
          <p:nvPr/>
        </p:nvSpPr>
        <p:spPr>
          <a:xfrm>
            <a:off x="1" y="1083482"/>
            <a:ext cx="12191999" cy="461665"/>
          </a:xfrm>
          <a:prstGeom prst="rect">
            <a:avLst/>
          </a:prstGeom>
          <a:solidFill>
            <a:srgbClr val="FFC000"/>
          </a:solidFill>
          <a:ln>
            <a:solidFill>
              <a:schemeClr val="tx1"/>
            </a:solidFill>
          </a:ln>
        </p:spPr>
        <p:txBody>
          <a:bodyPr wrap="square">
            <a:spAutoFit/>
          </a:bodyPr>
          <a:lstStyle/>
          <a:p>
            <a:r>
              <a:rPr lang="en-US" sz="2400" dirty="0" smtClean="0">
                <a:latin typeface="Calisto MT" pitchFamily="18" charset="0"/>
              </a:rPr>
              <a:t>Answer-C</a:t>
            </a:r>
            <a:endParaRPr lang="en-IN" sz="2400" dirty="0">
              <a:latin typeface="Calisto MT" pitchFamily="18" charset="0"/>
            </a:endParaRPr>
          </a:p>
        </p:txBody>
      </p:sp>
      <p:sp>
        <p:nvSpPr>
          <p:cNvPr id="3" name="Rectangle 2"/>
          <p:cNvSpPr/>
          <p:nvPr/>
        </p:nvSpPr>
        <p:spPr>
          <a:xfrm>
            <a:off x="0" y="4670048"/>
            <a:ext cx="12192000" cy="1569660"/>
          </a:xfrm>
          <a:prstGeom prst="rect">
            <a:avLst/>
          </a:prstGeom>
        </p:spPr>
        <p:txBody>
          <a:bodyPr wrap="square">
            <a:spAutoFit/>
          </a:bodyPr>
          <a:lstStyle/>
          <a:p>
            <a:pPr marL="457200" lvl="0" indent="-457200">
              <a:buFont typeface="Arial" pitchFamily="34" charset="0"/>
              <a:buChar char="•"/>
            </a:pPr>
            <a:r>
              <a:rPr lang="en-IN" sz="2400" dirty="0" err="1">
                <a:solidFill>
                  <a:srgbClr val="FF0000"/>
                </a:solidFill>
                <a:latin typeface="Calisto MT" pitchFamily="18" charset="0"/>
              </a:rPr>
              <a:t>Divya</a:t>
            </a:r>
            <a:r>
              <a:rPr lang="en-IN" sz="2400" dirty="0">
                <a:solidFill>
                  <a:srgbClr val="FF0000"/>
                </a:solidFill>
                <a:latin typeface="Calisto MT" pitchFamily="18" charset="0"/>
              </a:rPr>
              <a:t> </a:t>
            </a:r>
            <a:r>
              <a:rPr lang="en-IN" sz="2400" dirty="0" err="1">
                <a:solidFill>
                  <a:srgbClr val="FF0000"/>
                </a:solidFill>
                <a:latin typeface="Calisto MT" pitchFamily="18" charset="0"/>
              </a:rPr>
              <a:t>Deshmukh</a:t>
            </a:r>
            <a:r>
              <a:rPr lang="en-IN" sz="2400" dirty="0">
                <a:solidFill>
                  <a:srgbClr val="FF0000"/>
                </a:solidFill>
                <a:latin typeface="Calisto MT" pitchFamily="18" charset="0"/>
              </a:rPr>
              <a:t> is the fourth Indian to win the FIDE under -20 Girl’s World Chess Championship after </a:t>
            </a:r>
            <a:r>
              <a:rPr lang="en-IN" sz="2400" dirty="0" err="1">
                <a:solidFill>
                  <a:srgbClr val="FF0000"/>
                </a:solidFill>
                <a:latin typeface="Calisto MT" pitchFamily="18" charset="0"/>
              </a:rPr>
              <a:t>Koneru</a:t>
            </a:r>
            <a:r>
              <a:rPr lang="en-IN" sz="2400" dirty="0">
                <a:solidFill>
                  <a:srgbClr val="FF0000"/>
                </a:solidFill>
                <a:latin typeface="Calisto MT" pitchFamily="18" charset="0"/>
              </a:rPr>
              <a:t> Humpy, </a:t>
            </a:r>
            <a:r>
              <a:rPr lang="en-IN" sz="2400" dirty="0" err="1">
                <a:solidFill>
                  <a:srgbClr val="FF0000"/>
                </a:solidFill>
                <a:latin typeface="Calisto MT" pitchFamily="18" charset="0"/>
              </a:rPr>
              <a:t>Harika</a:t>
            </a:r>
            <a:r>
              <a:rPr lang="en-IN" sz="2400" dirty="0">
                <a:solidFill>
                  <a:srgbClr val="FF0000"/>
                </a:solidFill>
                <a:latin typeface="Calisto MT" pitchFamily="18" charset="0"/>
              </a:rPr>
              <a:t> </a:t>
            </a:r>
            <a:r>
              <a:rPr lang="en-IN" sz="2400" dirty="0" err="1">
                <a:solidFill>
                  <a:srgbClr val="FF0000"/>
                </a:solidFill>
                <a:latin typeface="Calisto MT" pitchFamily="18" charset="0"/>
              </a:rPr>
              <a:t>Dronavalli</a:t>
            </a:r>
            <a:r>
              <a:rPr lang="en-IN" sz="2400" dirty="0">
                <a:solidFill>
                  <a:srgbClr val="FF0000"/>
                </a:solidFill>
                <a:latin typeface="Calisto MT" pitchFamily="18" charset="0"/>
              </a:rPr>
              <a:t> and </a:t>
            </a:r>
            <a:r>
              <a:rPr lang="en-IN" sz="2400" dirty="0" err="1">
                <a:solidFill>
                  <a:srgbClr val="FF0000"/>
                </a:solidFill>
                <a:latin typeface="Calisto MT" pitchFamily="18" charset="0"/>
              </a:rPr>
              <a:t>Soumya</a:t>
            </a:r>
            <a:r>
              <a:rPr lang="en-IN" sz="2400" dirty="0">
                <a:solidFill>
                  <a:srgbClr val="FF0000"/>
                </a:solidFill>
                <a:latin typeface="Calisto MT" pitchFamily="18" charset="0"/>
              </a:rPr>
              <a:t> </a:t>
            </a:r>
            <a:r>
              <a:rPr lang="en-IN" sz="2400" dirty="0" err="1">
                <a:solidFill>
                  <a:srgbClr val="FF0000"/>
                </a:solidFill>
                <a:latin typeface="Calisto MT" pitchFamily="18" charset="0"/>
              </a:rPr>
              <a:t>Swaminathan</a:t>
            </a:r>
            <a:r>
              <a:rPr lang="en-IN" sz="2400" dirty="0">
                <a:solidFill>
                  <a:srgbClr val="FF0000"/>
                </a:solidFill>
                <a:latin typeface="Calisto MT" pitchFamily="18" charset="0"/>
              </a:rPr>
              <a:t>.</a:t>
            </a:r>
            <a:endParaRPr lang="hi-IN" sz="2400" dirty="0">
              <a:solidFill>
                <a:srgbClr val="FF0000"/>
              </a:solidFill>
              <a:latin typeface="Calisto MT" pitchFamily="18" charset="0"/>
            </a:endParaRPr>
          </a:p>
          <a:p>
            <a:pPr marL="457200" lvl="0" indent="-457200">
              <a:buFont typeface="Arial" pitchFamily="34" charset="0"/>
              <a:buChar char="•"/>
            </a:pPr>
            <a:r>
              <a:rPr lang="hi-IN" sz="2400" dirty="0">
                <a:solidFill>
                  <a:prstClr val="black"/>
                </a:solidFill>
                <a:latin typeface="Calisto MT" pitchFamily="18" charset="0"/>
              </a:rPr>
              <a:t>दिव्या देशमुख कोनेरू हम्पी, हरिका द्रोणावल्ली और सौम्या स्वामीनाथन के बाद </a:t>
            </a:r>
            <a:r>
              <a:rPr lang="en-IN" sz="2400" dirty="0">
                <a:solidFill>
                  <a:prstClr val="black"/>
                </a:solidFill>
                <a:latin typeface="Calisto MT" pitchFamily="18" charset="0"/>
              </a:rPr>
              <a:t>FIDE </a:t>
            </a:r>
            <a:r>
              <a:rPr lang="hi-IN" sz="2400" dirty="0">
                <a:solidFill>
                  <a:prstClr val="black"/>
                </a:solidFill>
                <a:latin typeface="Calisto MT" pitchFamily="18" charset="0"/>
              </a:rPr>
              <a:t>अंडर -20 लड़कियों की विश्व शतरंज चैंपियनशिप जीतने वाली चौथी भारतीय हैं।</a:t>
            </a:r>
            <a:endParaRPr lang="en-IN" sz="2400" dirty="0">
              <a:solidFill>
                <a:prstClr val="black"/>
              </a:solidFill>
              <a:latin typeface="Calisto MT" pitchFamily="18" charset="0"/>
            </a:endParaRPr>
          </a:p>
        </p:txBody>
      </p:sp>
    </p:spTree>
    <p:extLst>
      <p:ext uri="{BB962C8B-B14F-4D97-AF65-F5344CB8AC3E}">
        <p14:creationId xmlns:p14="http://schemas.microsoft.com/office/powerpoint/2010/main" val="2152386091"/>
      </p:ext>
    </p:extLst>
  </p:cSld>
  <p:clrMapOvr>
    <a:masterClrMapping/>
  </p:clrMapOvr>
  <p:transition spd="slow" advTm="30333">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7" name="TextBox 6">
            <a:extLst>
              <a:ext uri="{FF2B5EF4-FFF2-40B4-BE49-F238E27FC236}">
                <a16:creationId xmlns:a16="http://schemas.microsoft.com/office/drawing/2014/main" xmlns="" id="{B0E447CE-3294-AC76-885D-1D6F56BEB02F}"/>
              </a:ext>
            </a:extLst>
          </p:cNvPr>
          <p:cNvSpPr txBox="1"/>
          <p:nvPr/>
        </p:nvSpPr>
        <p:spPr>
          <a:xfrm>
            <a:off x="0" y="6354761"/>
            <a:ext cx="12192000" cy="523220"/>
          </a:xfrm>
          <a:prstGeom prst="rect">
            <a:avLst/>
          </a:prstGeom>
          <a:solidFill>
            <a:srgbClr val="FFC000"/>
          </a:solidFill>
          <a:ln w="28575">
            <a:solidFill>
              <a:schemeClr val="tx1"/>
            </a:solidFill>
          </a:ln>
        </p:spPr>
        <p:txBody>
          <a:bodyPr wrap="square" rtlCol="0">
            <a:spAutoFit/>
          </a:bodyPr>
          <a:lstStyle/>
          <a:p>
            <a:pPr algn="ctr"/>
            <a:r>
              <a:rPr lang="en-IN" sz="2800" b="1" spc="370" dirty="0">
                <a:effectLst/>
                <a:latin typeface="Calisto MT" pitchFamily="18" charset="0"/>
                <a:ea typeface="Calibri" panose="020F0502020204030204" pitchFamily="34" charset="0"/>
                <a:cs typeface="Mangal" panose="02040503050203030202" pitchFamily="18" charset="0"/>
              </a:rPr>
              <a:t>Follow us: </a:t>
            </a:r>
            <a:r>
              <a:rPr lang="en-IN" sz="2800" b="1" u="sng" spc="370" dirty="0">
                <a:solidFill>
                  <a:srgbClr val="833C0B"/>
                </a:solidFill>
                <a:effectLst/>
                <a:latin typeface="Calisto MT" pitchFamily="18" charset="0"/>
                <a:ea typeface="Calibri" panose="020F0502020204030204" pitchFamily="34" charset="0"/>
                <a:cs typeface="Mangal" panose="02040503050203030202" pitchFamily="18" charset="0"/>
                <a:hlinkClick r:id="rId3"/>
              </a:rPr>
              <a:t>Official Site</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0070C0"/>
                </a:solidFill>
                <a:effectLst/>
                <a:latin typeface="Calisto MT" pitchFamily="18" charset="0"/>
                <a:ea typeface="Calibri" panose="020F0502020204030204" pitchFamily="34" charset="0"/>
                <a:cs typeface="Mangal" panose="02040503050203030202" pitchFamily="18" charset="0"/>
                <a:hlinkClick r:id="rId4">
                  <a:extLst>
                    <a:ext uri="{A12FA001-AC4F-418D-AE19-62706E023703}">
                      <ahyp:hlinkClr xmlns:ahyp="http://schemas.microsoft.com/office/drawing/2018/hyperlinkcolor" xmlns="" val="tx"/>
                    </a:ext>
                  </a:extLst>
                </a:hlinkClick>
              </a:rPr>
              <a:t>Telegram</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chemeClr val="accent5">
                    <a:lumMod val="75000"/>
                  </a:schemeClr>
                </a:solidFill>
                <a:effectLst/>
                <a:latin typeface="Calisto MT" pitchFamily="18" charset="0"/>
                <a:ea typeface="Calibri" panose="020F0502020204030204" pitchFamily="34" charset="0"/>
                <a:cs typeface="Mangal" panose="02040503050203030202" pitchFamily="18" charset="0"/>
                <a:hlinkClick r:id="rId5">
                  <a:extLst>
                    <a:ext uri="{A12FA001-AC4F-418D-AE19-62706E023703}">
                      <ahyp:hlinkClr xmlns:ahyp="http://schemas.microsoft.com/office/drawing/2018/hyperlinkcolor" xmlns="" val="tx"/>
                    </a:ext>
                  </a:extLst>
                </a:hlinkClick>
              </a:rPr>
              <a:t>Facebook</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C00000"/>
                </a:solidFill>
                <a:effectLst/>
                <a:latin typeface="Calisto MT" pitchFamily="18" charset="0"/>
                <a:ea typeface="Calibri" panose="020F0502020204030204" pitchFamily="34" charset="0"/>
                <a:cs typeface="Mangal" panose="02040503050203030202" pitchFamily="18" charset="0"/>
                <a:hlinkClick r:id="rId6">
                  <a:extLst>
                    <a:ext uri="{A12FA001-AC4F-418D-AE19-62706E023703}">
                      <ahyp:hlinkClr xmlns:ahyp="http://schemas.microsoft.com/office/drawing/2018/hyperlinkcolor" xmlns="" val="tx"/>
                    </a:ext>
                  </a:extLst>
                </a:hlinkClick>
              </a:rPr>
              <a:t>Instagram</a:t>
            </a:r>
            <a:endParaRPr lang="en-IN" sz="2800" spc="370" dirty="0">
              <a:latin typeface="Calisto MT" pitchFamily="18" charset="0"/>
            </a:endParaRPr>
          </a:p>
        </p:txBody>
      </p:sp>
      <p:grpSp>
        <p:nvGrpSpPr>
          <p:cNvPr id="5" name="Group 4">
            <a:extLst>
              <a:ext uri="{FF2B5EF4-FFF2-40B4-BE49-F238E27FC236}">
                <a16:creationId xmlns:a16="http://schemas.microsoft.com/office/drawing/2014/main" xmlns="" id="{38428CEE-7EA3-3E04-01F8-C235CBB58AF4}"/>
              </a:ext>
            </a:extLst>
          </p:cNvPr>
          <p:cNvGrpSpPr/>
          <p:nvPr/>
        </p:nvGrpSpPr>
        <p:grpSpPr>
          <a:xfrm>
            <a:off x="2" y="-49736"/>
            <a:ext cx="12191999" cy="1113977"/>
            <a:chOff x="0" y="-49736"/>
            <a:chExt cx="12191999" cy="1113977"/>
          </a:xfrm>
        </p:grpSpPr>
        <p:sp>
          <p:nvSpPr>
            <p:cNvPr id="8" name="TextBox 7">
              <a:extLst>
                <a:ext uri="{FF2B5EF4-FFF2-40B4-BE49-F238E27FC236}">
                  <a16:creationId xmlns:a16="http://schemas.microsoft.com/office/drawing/2014/main" xmlns="" id="{1F815FD6-2B08-8414-8E09-A0F799D488C6}"/>
                </a:ext>
              </a:extLst>
            </p:cNvPr>
            <p:cNvSpPr txBox="1"/>
            <p:nvPr/>
          </p:nvSpPr>
          <p:spPr>
            <a:xfrm>
              <a:off x="0" y="-49736"/>
              <a:ext cx="12191999" cy="1077218"/>
            </a:xfrm>
            <a:prstGeom prst="rect">
              <a:avLst/>
            </a:prstGeom>
            <a:solidFill>
              <a:schemeClr val="bg1"/>
            </a:solidFill>
            <a:ln w="28575">
              <a:solidFill>
                <a:schemeClr val="tx1"/>
              </a:solidFill>
            </a:ln>
          </p:spPr>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a:ln>
                    <a:solidFill>
                      <a:srgbClr val="002060"/>
                    </a:solidFill>
                  </a:ln>
                  <a:solidFill>
                    <a:srgbClr val="002060"/>
                  </a:solidFill>
                  <a:latin typeface="Calisto MT" pitchFamily="18" charset="0"/>
                </a:rPr>
                <a:t>APARCHIT EXAM WARRIORS</a:t>
              </a:r>
              <a:endParaRPr lang="en-US" sz="4400" b="1" spc="300" dirty="0">
                <a:ln w="28575">
                  <a:solidFill>
                    <a:schemeClr val="tx1"/>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a16="http://schemas.microsoft.com/office/drawing/2014/main" xmlns="" id="{1700D919-F3E9-6A94-8366-9664609F8842}"/>
                </a:ext>
              </a:extLst>
            </p:cNvPr>
            <p:cNvPicPr>
              <a:picLocks noChangeAspect="1"/>
            </p:cNvPicPr>
            <p:nvPr/>
          </p:nvPicPr>
          <p:blipFill>
            <a:blip r:embed="rId7" cstate="print">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a16="http://schemas.microsoft.com/office/drawing/2014/main" xmlns=""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9">
            <p14:nvContentPartPr>
              <p14:cNvPr id="32" name="Ink 31"/>
              <p14:cNvContentPartPr/>
              <p14:nvPr/>
            </p14:nvContentPartPr>
            <p14:xfrm>
              <a:off x="1378523" y="3965649"/>
              <a:ext cx="17280" cy="17640"/>
            </p14:xfrm>
          </p:contentPart>
        </mc:Choice>
        <mc:Fallback xmlns="">
          <p:pic>
            <p:nvPicPr>
              <p:cNvPr id="32" name="Ink 31"/>
              <p:cNvPicPr/>
              <p:nvPr/>
            </p:nvPicPr>
            <p:blipFill>
              <a:blip r:embed="rId17"/>
              <a:stretch>
                <a:fillRect/>
              </a:stretch>
            </p:blipFill>
            <p:spPr>
              <a:xfrm>
                <a:off x="1370243" y="3957369"/>
                <a:ext cx="33840" cy="34200"/>
              </a:xfrm>
              <a:prstGeom prst="rect">
                <a:avLst/>
              </a:prstGeom>
            </p:spPr>
          </p:pic>
        </mc:Fallback>
      </mc:AlternateContent>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2" name="Rectangle 1"/>
          <p:cNvSpPr/>
          <p:nvPr/>
        </p:nvSpPr>
        <p:spPr>
          <a:xfrm>
            <a:off x="0" y="1072724"/>
            <a:ext cx="12192000" cy="3539430"/>
          </a:xfrm>
          <a:prstGeom prst="rect">
            <a:avLst/>
          </a:prstGeom>
          <a:ln w="57150">
            <a:solidFill>
              <a:schemeClr val="tx1"/>
            </a:solidFill>
          </a:ln>
        </p:spPr>
        <p:txBody>
          <a:bodyPr wrap="square">
            <a:spAutoFit/>
          </a:bodyPr>
          <a:lstStyle/>
          <a:p>
            <a:r>
              <a:rPr lang="en-US" sz="2800" dirty="0">
                <a:solidFill>
                  <a:srgbClr val="C10000"/>
                </a:solidFill>
                <a:latin typeface="Calisto MT" pitchFamily="18" charset="0"/>
              </a:rPr>
              <a:t>Q.4. Cyril </a:t>
            </a:r>
            <a:r>
              <a:rPr lang="en-US" sz="2800" dirty="0" err="1">
                <a:solidFill>
                  <a:srgbClr val="C10000"/>
                </a:solidFill>
                <a:latin typeface="Calisto MT" pitchFamily="18" charset="0"/>
              </a:rPr>
              <a:t>Ramaphosa</a:t>
            </a:r>
            <a:r>
              <a:rPr lang="en-US" sz="2800" dirty="0">
                <a:solidFill>
                  <a:srgbClr val="C10000"/>
                </a:solidFill>
                <a:latin typeface="Calisto MT" pitchFamily="18" charset="0"/>
              </a:rPr>
              <a:t>, who was in the news recently, belongs to which country</a:t>
            </a:r>
            <a:r>
              <a:rPr lang="en-US" sz="2800" dirty="0" smtClean="0">
                <a:solidFill>
                  <a:srgbClr val="C10000"/>
                </a:solidFill>
                <a:latin typeface="Calisto MT" pitchFamily="18" charset="0"/>
              </a:rPr>
              <a:t>?</a:t>
            </a:r>
          </a:p>
          <a:p>
            <a:r>
              <a:rPr lang="hi-IN" sz="2800" dirty="0" smtClean="0">
                <a:latin typeface="Calisto MT" pitchFamily="18" charset="0"/>
              </a:rPr>
              <a:t>प्र. </a:t>
            </a:r>
            <a:r>
              <a:rPr lang="hi-IN" sz="2800" dirty="0">
                <a:latin typeface="Calisto MT" pitchFamily="18" charset="0"/>
              </a:rPr>
              <a:t>सिरिल रामफोसा, जो हाल ही में खबरों में थे, किस देश से संबंधित हैं?</a:t>
            </a:r>
            <a:endParaRPr lang="en-US" sz="2800" dirty="0">
              <a:latin typeface="Calisto MT" pitchFamily="18" charset="0"/>
            </a:endParaRPr>
          </a:p>
          <a:p>
            <a:r>
              <a:rPr lang="en-IN" sz="2800" dirty="0">
                <a:solidFill>
                  <a:srgbClr val="816000"/>
                </a:solidFill>
                <a:latin typeface="Calisto MT" pitchFamily="18" charset="0"/>
              </a:rPr>
              <a:t>A) South Africa</a:t>
            </a:r>
          </a:p>
          <a:p>
            <a:r>
              <a:rPr lang="en-IN" sz="2800" dirty="0">
                <a:solidFill>
                  <a:srgbClr val="816000"/>
                </a:solidFill>
                <a:latin typeface="Calisto MT" pitchFamily="18" charset="0"/>
              </a:rPr>
              <a:t>B) Nigeria</a:t>
            </a:r>
          </a:p>
          <a:p>
            <a:r>
              <a:rPr lang="en-IN" sz="2800" dirty="0">
                <a:solidFill>
                  <a:srgbClr val="816000"/>
                </a:solidFill>
                <a:latin typeface="Calisto MT" pitchFamily="18" charset="0"/>
              </a:rPr>
              <a:t>C) Ethiopia</a:t>
            </a:r>
          </a:p>
          <a:p>
            <a:r>
              <a:rPr lang="en-IN" sz="2800" dirty="0">
                <a:solidFill>
                  <a:srgbClr val="816000"/>
                </a:solidFill>
                <a:latin typeface="Calisto MT" pitchFamily="18" charset="0"/>
              </a:rPr>
              <a:t>D) </a:t>
            </a:r>
            <a:r>
              <a:rPr lang="en-IN" sz="2800" dirty="0" smtClean="0">
                <a:solidFill>
                  <a:srgbClr val="816000"/>
                </a:solidFill>
                <a:latin typeface="Calisto MT" pitchFamily="18" charset="0"/>
              </a:rPr>
              <a:t>Kenya</a:t>
            </a:r>
          </a:p>
          <a:p>
            <a:r>
              <a:rPr lang="en-US" sz="2800" dirty="0" smtClean="0">
                <a:solidFill>
                  <a:srgbClr val="816000"/>
                </a:solidFill>
                <a:latin typeface="Calisto MT" pitchFamily="18" charset="0"/>
              </a:rPr>
              <a:t>D) China</a:t>
            </a:r>
            <a:endParaRPr lang="en-IN" sz="2800" dirty="0">
              <a:latin typeface="Calisto MT" pitchFamily="18" charset="0"/>
            </a:endParaRPr>
          </a:p>
        </p:txBody>
      </p:sp>
    </p:spTree>
    <p:extLst>
      <p:ext uri="{BB962C8B-B14F-4D97-AF65-F5344CB8AC3E}">
        <p14:creationId xmlns:p14="http://schemas.microsoft.com/office/powerpoint/2010/main" val="1935771545"/>
      </p:ext>
    </p:extLst>
  </p:cSld>
  <p:clrMapOvr>
    <a:masterClrMapping/>
  </p:clrMapOvr>
  <p:transition spd="slow" advTm="30333">
    <p:wip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17238</TotalTime>
  <Words>2791</Words>
  <Application>Microsoft Office PowerPoint</Application>
  <PresentationFormat>Custom</PresentationFormat>
  <Paragraphs>231</Paragraphs>
  <Slides>26</Slides>
  <Notes>26</Notes>
  <HiddenSlides>0</HiddenSlides>
  <MMClips>0</MMClips>
  <ScaleCrop>false</ScaleCrop>
  <HeadingPairs>
    <vt:vector size="4" baseType="variant">
      <vt:variant>
        <vt:lpstr>Theme</vt:lpstr>
      </vt:variant>
      <vt:variant>
        <vt:i4>2</vt:i4>
      </vt:variant>
      <vt:variant>
        <vt:lpstr>Slide Titles</vt:lpstr>
      </vt:variant>
      <vt:variant>
        <vt:i4>26</vt:i4>
      </vt:variant>
    </vt:vector>
  </HeadingPairs>
  <TitlesOfParts>
    <vt:vector size="28" baseType="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SANWAR VYAS</dc:creator>
  <cp:lastModifiedBy>PC</cp:lastModifiedBy>
  <cp:revision>991</cp:revision>
  <dcterms:created xsi:type="dcterms:W3CDTF">2020-12-15T12:03:27Z</dcterms:created>
  <dcterms:modified xsi:type="dcterms:W3CDTF">2024-06-18T03:08:02Z</dcterms:modified>
</cp:coreProperties>
</file>